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3563"/>
    <a:srgbClr val="E4322C"/>
    <a:srgbClr val="3C3564"/>
    <a:srgbClr val="FFFFFF"/>
    <a:srgbClr val="EDF2F9"/>
    <a:srgbClr val="2A65AC"/>
    <a:srgbClr val="0585C7"/>
    <a:srgbClr val="162B6F"/>
    <a:srgbClr val="233684"/>
    <a:srgbClr val="DCE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C9B555-2E61-44EE-9842-B20FF349C082}" v="1" dt="2021-05-19T14:58:49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80" y="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un, Pascal" userId="e97c6705-55e6-4901-8a33-cac116ea148a" providerId="ADAL" clId="{73C9B555-2E61-44EE-9842-B20FF349C082}"/>
    <pc:docChg chg="modSld">
      <pc:chgData name="Braun, Pascal" userId="e97c6705-55e6-4901-8a33-cac116ea148a" providerId="ADAL" clId="{73C9B555-2E61-44EE-9842-B20FF349C082}" dt="2021-05-19T15:10:33.819" v="235" actId="113"/>
      <pc:docMkLst>
        <pc:docMk/>
      </pc:docMkLst>
      <pc:sldChg chg="modSp mod">
        <pc:chgData name="Braun, Pascal" userId="e97c6705-55e6-4901-8a33-cac116ea148a" providerId="ADAL" clId="{73C9B555-2E61-44EE-9842-B20FF349C082}" dt="2021-05-19T15:10:33.819" v="235" actId="113"/>
        <pc:sldMkLst>
          <pc:docMk/>
          <pc:sldMk cId="1303558299" sldId="258"/>
        </pc:sldMkLst>
        <pc:spChg chg="mod">
          <ac:chgData name="Braun, Pascal" userId="e97c6705-55e6-4901-8a33-cac116ea148a" providerId="ADAL" clId="{73C9B555-2E61-44EE-9842-B20FF349C082}" dt="2021-05-19T15:10:33.819" v="235" actId="113"/>
          <ac:spMkLst>
            <pc:docMk/>
            <pc:sldMk cId="1303558299" sldId="258"/>
            <ac:spMk id="31" creationId="{00000000-0000-0000-0000-000000000000}"/>
          </ac:spMkLst>
        </pc:spChg>
        <pc:spChg chg="mod">
          <ac:chgData name="Braun, Pascal" userId="e97c6705-55e6-4901-8a33-cac116ea148a" providerId="ADAL" clId="{73C9B555-2E61-44EE-9842-B20FF349C082}" dt="2021-05-19T15:00:23.775" v="183" actId="113"/>
          <ac:spMkLst>
            <pc:docMk/>
            <pc:sldMk cId="1303558299" sldId="258"/>
            <ac:spMk id="32" creationId="{00000000-0000-0000-0000-000000000000}"/>
          </ac:spMkLst>
        </pc:spChg>
        <pc:spChg chg="mod">
          <ac:chgData name="Braun, Pascal" userId="e97c6705-55e6-4901-8a33-cac116ea148a" providerId="ADAL" clId="{73C9B555-2E61-44EE-9842-B20FF349C082}" dt="2021-05-19T15:09:08.431" v="234" actId="20577"/>
          <ac:spMkLst>
            <pc:docMk/>
            <pc:sldMk cId="1303558299" sldId="258"/>
            <ac:spMk id="33" creationId="{00000000-0000-0000-0000-000000000000}"/>
          </ac:spMkLst>
        </pc:spChg>
        <pc:spChg chg="mod">
          <ac:chgData name="Braun, Pascal" userId="e97c6705-55e6-4901-8a33-cac116ea148a" providerId="ADAL" clId="{73C9B555-2E61-44EE-9842-B20FF349C082}" dt="2021-05-19T14:59:34.261" v="131" actId="20577"/>
          <ac:spMkLst>
            <pc:docMk/>
            <pc:sldMk cId="1303558299" sldId="258"/>
            <ac:spMk id="3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9B3C9-1AD8-48D3-881E-65EB610C2E84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D3536-F96D-41B4-8F98-43FDFF902A7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68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E8F80-F934-44FF-A7F5-4BD4876B8A5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56E4C-9EE3-4BA6-806F-4D8FB90D2CE2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Mon contactRH"/>
          <p:cNvSpPr>
            <a:spLocks noChangeAspect="1" noChangeArrowheads="1"/>
          </p:cNvSpPr>
          <p:nvPr/>
        </p:nvSpPr>
        <p:spPr bwMode="auto">
          <a:xfrm>
            <a:off x="-606133" y="-564492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latin typeface="+mj-lt"/>
            </a:endParaRPr>
          </a:p>
        </p:txBody>
      </p:sp>
      <p:sp>
        <p:nvSpPr>
          <p:cNvPr id="29" name="Cadre 28"/>
          <p:cNvSpPr/>
          <p:nvPr/>
        </p:nvSpPr>
        <p:spPr>
          <a:xfrm>
            <a:off x="-27384" y="-36512"/>
            <a:ext cx="6885384" cy="9180512"/>
          </a:xfrm>
          <a:prstGeom prst="frame">
            <a:avLst>
              <a:gd name="adj1" fmla="val 2195"/>
            </a:avLst>
          </a:prstGeom>
          <a:solidFill>
            <a:srgbClr val="E30D18"/>
          </a:solidFill>
          <a:ln w="3175">
            <a:solidFill>
              <a:srgbClr val="E432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0" name="Cadre 29"/>
          <p:cNvSpPr/>
          <p:nvPr/>
        </p:nvSpPr>
        <p:spPr>
          <a:xfrm>
            <a:off x="-56567" y="-44085"/>
            <a:ext cx="6914567" cy="9180000"/>
          </a:xfrm>
          <a:prstGeom prst="frame">
            <a:avLst>
              <a:gd name="adj1" fmla="val 972"/>
            </a:avLst>
          </a:prstGeom>
          <a:solidFill>
            <a:srgbClr val="3B3563"/>
          </a:solidFill>
          <a:ln w="3175">
            <a:solidFill>
              <a:srgbClr val="3C35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3573016" y="2005841"/>
            <a:ext cx="28580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B3563"/>
                </a:solidFill>
              </a:rPr>
              <a:t>Rendez-vous sur le lien suivant </a:t>
            </a:r>
            <a:r>
              <a:rPr lang="fr-FR" sz="1600" dirty="0">
                <a:solidFill>
                  <a:srgbClr val="3B3563"/>
                </a:solidFill>
              </a:rPr>
              <a:t>pour </a:t>
            </a:r>
            <a:r>
              <a:rPr lang="fr-FR" sz="1600" b="1" dirty="0">
                <a:solidFill>
                  <a:srgbClr val="3B3563"/>
                </a:solidFill>
              </a:rPr>
              <a:t>remplir le formulaire de recours </a:t>
            </a:r>
            <a:r>
              <a:rPr lang="fr-FR" sz="1600" dirty="0">
                <a:solidFill>
                  <a:srgbClr val="3B3563"/>
                </a:solidFill>
              </a:rPr>
              <a:t>dans le cadre du mouvement intra-académique</a:t>
            </a:r>
          </a:p>
          <a:p>
            <a:pPr algn="ctr"/>
            <a:endParaRPr lang="fr-FR" sz="1600" dirty="0" smtClean="0"/>
          </a:p>
          <a:p>
            <a:pPr algn="ctr"/>
            <a:r>
              <a:rPr lang="fr-FR" sz="1600" i="1" dirty="0">
                <a:solidFill>
                  <a:srgbClr val="3B3563"/>
                </a:solidFill>
              </a:rPr>
              <a:t>(à préciser par l’académie)</a:t>
            </a:r>
            <a:endParaRPr lang="fr-FR" sz="1600" i="1" dirty="0">
              <a:solidFill>
                <a:srgbClr val="3B3563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32656" y="4610672"/>
            <a:ext cx="309634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sz="1900" b="1" dirty="0">
                <a:solidFill>
                  <a:srgbClr val="3B3563"/>
                </a:solidFill>
              </a:rPr>
              <a:t>Pour vous accompagner dans votre démarche de recours </a:t>
            </a:r>
            <a:r>
              <a:rPr lang="fr-FR" sz="1900" dirty="0">
                <a:solidFill>
                  <a:srgbClr val="3B3563"/>
                </a:solidFill>
              </a:rPr>
              <a:t>suite à la notification de l’affectation obtenue</a:t>
            </a:r>
            <a:r>
              <a:rPr lang="fr-FR" sz="1900" b="1" dirty="0">
                <a:solidFill>
                  <a:srgbClr val="3B3563"/>
                </a:solidFill>
              </a:rPr>
              <a:t> à l’issue du mouvement intra-académique</a:t>
            </a:r>
            <a:r>
              <a:rPr lang="fr-FR" sz="1900" dirty="0">
                <a:solidFill>
                  <a:srgbClr val="3B3563"/>
                </a:solidFill>
              </a:rPr>
              <a:t>, un </a:t>
            </a:r>
            <a:r>
              <a:rPr lang="fr-FR" sz="1900" b="1" dirty="0">
                <a:solidFill>
                  <a:srgbClr val="3B3563"/>
                </a:solidFill>
              </a:rPr>
              <a:t>guide utilisateur</a:t>
            </a:r>
            <a:r>
              <a:rPr lang="fr-FR" sz="1900" dirty="0">
                <a:solidFill>
                  <a:srgbClr val="3B3563"/>
                </a:solidFill>
              </a:rPr>
              <a:t> est mis à votre disposition. 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116632" y="305525"/>
            <a:ext cx="6624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3B3563"/>
                </a:solidFill>
              </a:rPr>
              <a:t>La plateforme COLIBRIS permet de simplifier vos démarches de recours dans le cadre du mouvement intra-académique 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116632" y="8028384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b="1" dirty="0">
                <a:solidFill>
                  <a:srgbClr val="3B3563"/>
                </a:solidFill>
              </a:rPr>
              <a:t>Pour toute question, n’hésitez pas à entrer en contact avec votre service de gestion par les canaux habituels</a:t>
            </a:r>
          </a:p>
        </p:txBody>
      </p:sp>
      <p:sp>
        <p:nvSpPr>
          <p:cNvPr id="3" name="Rectangle 2"/>
          <p:cNvSpPr/>
          <p:nvPr/>
        </p:nvSpPr>
        <p:spPr>
          <a:xfrm>
            <a:off x="404664" y="1691680"/>
            <a:ext cx="1296144" cy="432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/>
          <a:srcRect l="4842" t="9797" b="10020"/>
          <a:stretch/>
        </p:blipFill>
        <p:spPr>
          <a:xfrm>
            <a:off x="260648" y="2267744"/>
            <a:ext cx="2476951" cy="187485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3016" y="4716016"/>
            <a:ext cx="2392055" cy="131142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080" y="5796136"/>
            <a:ext cx="2392055" cy="134601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5224" y="7884368"/>
            <a:ext cx="1019175" cy="1104900"/>
          </a:xfrm>
          <a:prstGeom prst="rect">
            <a:avLst/>
          </a:prstGeom>
        </p:spPr>
      </p:pic>
      <p:sp>
        <p:nvSpPr>
          <p:cNvPr id="9" name="Rectangle à coins arrondis 8"/>
          <p:cNvSpPr/>
          <p:nvPr/>
        </p:nvSpPr>
        <p:spPr>
          <a:xfrm>
            <a:off x="3573016" y="1907704"/>
            <a:ext cx="2808312" cy="1944216"/>
          </a:xfrm>
          <a:prstGeom prst="wedgeRoundRectCallout">
            <a:avLst>
              <a:gd name="adj1" fmla="val -75760"/>
              <a:gd name="adj2" fmla="val -6704"/>
              <a:gd name="adj3" fmla="val 16667"/>
            </a:avLst>
          </a:prstGeom>
          <a:noFill/>
          <a:ln>
            <a:solidFill>
              <a:srgbClr val="3B35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35582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7C0A7B3E47E44BE475D699DD78A1E" ma:contentTypeVersion="8" ma:contentTypeDescription="Create a new document." ma:contentTypeScope="" ma:versionID="8979e52e865f8a4ef12dc37163528dc5">
  <xsd:schema xmlns:xsd="http://www.w3.org/2001/XMLSchema" xmlns:xs="http://www.w3.org/2001/XMLSchema" xmlns:p="http://schemas.microsoft.com/office/2006/metadata/properties" xmlns:ns2="3b051dde-ecb1-4bbf-ac1c-e7e71b0c56ce" xmlns:ns3="41a68bc0-fabe-42bd-9681-7fb1b621cee6" targetNamespace="http://schemas.microsoft.com/office/2006/metadata/properties" ma:root="true" ma:fieldsID="06034a10e60ea3f6efddab01aaac5f27" ns2:_="" ns3:_="">
    <xsd:import namespace="3b051dde-ecb1-4bbf-ac1c-e7e71b0c56ce"/>
    <xsd:import namespace="41a68bc0-fabe-42bd-9681-7fb1b621ce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51dde-ecb1-4bbf-ac1c-e7e71b0c56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68bc0-fabe-42bd-9681-7fb1b621cee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9FB66D-C4A0-4D9B-9292-50FCD52B91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709470-5F2E-4E75-AB63-50097AD61D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051dde-ecb1-4bbf-ac1c-e7e71b0c56ce"/>
    <ds:schemaRef ds:uri="41a68bc0-fabe-42bd-9681-7fb1b621ce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86F82E-7D96-4253-B257-D5EA35A4AF98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41a68bc0-fabe-42bd-9681-7fb1b621cee6"/>
    <ds:schemaRef ds:uri="3b051dde-ecb1-4bbf-ac1c-e7e71b0c56c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Carrefour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GAUDRYM</dc:creator>
  <cp:lastModifiedBy>TESCAT Ophelie</cp:lastModifiedBy>
  <cp:revision>49</cp:revision>
  <cp:lastPrinted>2019-08-19T13:02:42Z</cp:lastPrinted>
  <dcterms:created xsi:type="dcterms:W3CDTF">2019-08-13T09:33:04Z</dcterms:created>
  <dcterms:modified xsi:type="dcterms:W3CDTF">2021-05-21T16:25:42Z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0x010100E147C0A7B3E47E44BE475D699DD78A1E</vt:lpwstr>
  </property>
</Properties>
</file>