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7556500" cy="1069975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23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4AF3289-4F39-460A-8F52-B6209E2A4B3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6EFCFF-6CB6-486B-B733-5FB62746F070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59E3FF-0623-4FFE-89A2-8E40F29549CE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99E7CA-699D-4179-BAEB-BA5C5AA5187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3C51B5C-8F30-4230-94B9-264554AA5B9A}" type="slidenum">
              <a:t>‹N°›</a:t>
            </a:fld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47146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F47ED5-687B-4157-866C-BE717C4890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ED2335B-10F5-4C32-84FE-CF6A22F2A1A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111CFCA9-209D-421D-BD4E-52CB1A55B62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AD3EC5-129B-458B-9BD1-B461312C65F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D28FC5-2929-45A9-94A0-46097C4DBAF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572742-91DA-4A7A-9418-292DD7FABBC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7A96EA68-D559-429E-9E1E-461125A82E4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27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fr-FR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143E72-54C6-410E-8552-2116503561D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8A624E9-3B65-47AF-9C18-01660DB4D361}" type="slidenum">
              <a:t>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6707CA-1E24-4711-B999-E1AF2F1E11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EAF4F46-FB25-4525-B3AF-9A834234E9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C56EFA-C14C-4C83-8199-8E9700A59CB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00D029B-AC17-4419-9CD6-B886357DCDD0}" type="slidenum">
              <a:t>10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A2D929D-C88E-4E6A-AA50-3192991A755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169241-3657-4966-B281-1680ACC0AA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A1D018-CFEB-40D3-97C0-AF6C0EB573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8304D36-AD6A-4632-B076-3D2EB5E3487A}" type="slidenum">
              <a:t>11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7E01E4-7CB2-44B1-95D2-EADFDA8C11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8BA5A46-C503-4F1C-BCE9-5806FDC762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0ABD07-D5E7-47F5-8544-43555DEBF2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461FD39-6CAB-44A0-A875-E49891AA0429}" type="slidenum">
              <a:t>12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F9F7ED-C28A-40AF-8623-B6CD8DD0F63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0DD745-A23F-40EF-8AB9-F24E278174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A3A08E-746A-4108-B589-7BA9959A063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B58C4E0-CBFB-4EEB-99AF-8AACD2420526}" type="slidenum">
              <a:t>13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67B074-BFEF-4A8B-B2F6-C4A1C2F089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F3BCADA-097C-4295-AE9C-12293BFBA2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F04A74-11C0-45E4-8D88-D9C3EC88351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AF810CE-CA15-4520-B22F-C309700C5A51}" type="slidenum">
              <a:t>14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C5D029-59ED-4E2D-B671-376711E94A2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F0C85F7-16B2-461F-8333-E4E3700022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5248E7-EE11-441A-B7F0-6C23576FFE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D1E7FC0-2C00-49E1-89EB-2D371DE5DCCB}" type="slidenum">
              <a:t>15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BC68DF9-8D30-4F2B-935C-573F933413C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BEBA526-DBC0-4B17-A819-CB7D55E5F7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495817-2356-4C20-9983-AD9D3F9B84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2C1DD7B-B3D8-42BB-B52D-2F8B28950460}" type="slidenum">
              <a:t>16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115370-A4BC-4396-B8F7-B7582907BD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85C92B-D8D5-48BE-A66A-36B7078ECE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3B64FC-1EF6-43B9-9C2A-743BBFB6B8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B520E87-192A-4897-890D-1C180B875E4D}" type="slidenum">
              <a:t>17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CFE648-2DA8-4308-AEC5-3576177BB3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79588DA-1A20-4D5A-BCCC-E910FA6366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E5B6FA-A585-42BB-8C8E-F09907079D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0304949-955A-4EA9-B39D-31F4E6E4BF03}" type="slidenum">
              <a:t>18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B6002CA-42D5-49CC-AC75-047868F453F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19A45B-6564-493A-93E7-1819411A3C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EC0DC0-982C-4AE6-B3CD-0B5158E3DC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A955A7A-FE40-474B-A59D-A50E18747C7A}" type="slidenum">
              <a:t>19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29CB80-8DFA-4B29-8E6B-05EDA200A9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BE7FA0A-3891-47EE-9888-1831472F52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504FD5-EBB4-4A55-B739-258EF7EC3A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0E81A24-9A99-4B73-9A43-9D9E41DF713B}" type="slidenum">
              <a:t>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9BE691-45D0-4701-8F70-683810C3414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0A717A-7A0B-4367-BA61-B7627E0599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65066-9425-4AD8-9ACA-834B4D70653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B0E54D5-8507-4096-89EC-1D21DB2DEA8A}" type="slidenum">
              <a:t>20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995C617-2379-41DC-B8C7-1511131FCA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61ED11B-6646-4E0A-945A-7AEAA0F1F9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74BE25-99A9-4FA6-B342-48A29C65BF4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AE243EF-872B-425F-94E4-9D3C95E99B73}" type="slidenum">
              <a:t>21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294F21-84C6-43E9-A18B-87F8F27E23E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A025211-6B25-41BB-8E1B-72C4D3434D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7630F9-5A75-42E8-9FBD-BC4F06244E1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E8B8D51-F187-43C1-A398-8C1C23B58DF1}" type="slidenum">
              <a:t>22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4F333E-9CF4-49A1-84DC-2BD2BD85A1F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07B034-FB78-4AB3-B8F6-3E15D656BD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45A302-B577-4933-8698-D5228C447C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BE36C78-FACC-449B-BD48-20544068E2F2}" type="slidenum">
              <a:t>23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3B63FE-2AF8-4B74-8BF8-84B325D169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9A2F33E-DC93-4194-96D8-B804CD9433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0E6AF5-B6B4-4FA8-B182-C5A83F40B6B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59E4373-EFC6-433A-9DAB-E2BB69614ADA}" type="slidenum">
              <a:t>24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6FC6B1C-DC32-4C36-B5D0-42340E181C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3D56BA-E84C-4484-9D4B-B73944050F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93D36B-0F16-40E2-8AA1-B24DDFEB3AD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53D4BED-C410-45AB-9192-BC5E2B73227D}" type="slidenum">
              <a:t>25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8FF6AA-631C-4992-A42F-0A7F08A23E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82C7F91-7B88-41F8-8A6E-F6B23A2D17A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2DE639-C193-4337-A9CD-A0B1540AD3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141E399-7950-4D9B-A779-A0A84A2D80FD}" type="slidenum">
              <a:t>26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39FDDB-3133-4104-909B-95D9FFCF7E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8356272-66FE-4B26-A04F-9ADC357E84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E162B6-2715-4DE0-BFBA-BE7557E8F44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68F2AFE-0975-4CA8-A821-96A6E602F3EC}" type="slidenum">
              <a:t>27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FCC35C-3B12-40BD-8275-F11DB926CA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8E7B74F-EF78-44E4-A200-DB7365D0F1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A796C3-24AC-49A0-A354-E603ECA488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A127E03-BF25-42EC-A159-78EE9AA76D13}" type="slidenum">
              <a:t>28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94FDB2D-BC7E-4E79-BE55-E65643E459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6036360-96E8-465C-BED5-7F0BFD6367C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B8D245-F50D-4425-B601-6B03728E22B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7F8B425-3362-4FAE-824A-1F54CEFFD6B4}" type="slidenum">
              <a:t>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301B16-BCCD-4A53-94DB-798A2BDD81C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204ECAF-E2B2-4CAF-B06B-F080BB3234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1FB65A-B9DA-453B-909C-4D3938BFF43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F4CBF4F-421C-4814-A8CE-07440845469C}" type="slidenum">
              <a:t>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FFCA18-CE1F-4C5D-85A2-6E3F87A5DCE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87FF5C6-692C-4081-8EB2-4ACF92EE58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16BC51-40A8-4453-A3FA-6BB862812EE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71C7F5B-219C-432B-A243-45873D54FA3C}" type="slidenum">
              <a:t>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039834-310D-44C8-A89F-F2F94803AC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C99DAB-D531-4A07-A5A4-5D12F0A51C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2AAB49-1713-4616-ABAD-793BA5C4EF0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A679E84-D30E-4E9E-AB43-341BBB962E1B}" type="slidenum">
              <a:t>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2B2A3E-ED47-4A6B-8960-85640E28B99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ECC0F71-C574-49A9-8F23-2E3848F100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DA90ED-24A4-4DCB-995F-98043D5B83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DE366CF-5240-4330-81FC-165DA9A2F6F8}" type="slidenum">
              <a:t>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E8973C0-406B-4101-8F72-119F3CA54FC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7297EE1-29F4-4074-9B06-87395208917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5FFE5F-2007-4A8E-BEB1-DFC7031913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9EB4FD3-438A-4B44-A855-EE894BE981D9}" type="slidenum">
              <a:t>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3D6E65-4200-4821-9E10-710405839E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818DEA-740C-48E6-8264-871D6AD401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9C503E-C943-4553-8FA7-AAE6490F992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D421E90-78A0-4C29-B621-53E6C6C28DE3}" type="slidenum">
              <a:t>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03CB26-BF79-45F4-9F57-2C8C416378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871FF5-4B00-4DCD-9236-212FA1DC0F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0D051-8508-4E09-8CA4-2700A138D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51013"/>
            <a:ext cx="5667375" cy="37258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D5C8EF-8827-40E3-8562-65BBAA513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9750"/>
            <a:ext cx="5667375" cy="25828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CF2B3E-2E24-4AD5-8B27-0F1CDB61A5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17E335-3F05-4ACE-92E2-73A052CD0F5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A335CE-E28B-4DAA-9CDC-8A16F9DD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4E2B42-2400-4A49-9A9F-C612C56A251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72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8EBBC-738A-4021-A90A-49D2BF13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76E1A8-426E-4325-A23A-3160DF92A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7E2027-188C-4504-A839-5ACD41A574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9161E9-3743-4031-98BC-8D0E2F0F59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40B5C0-C40F-4408-A2AB-A97A32BA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BA3F1F6-9D2E-47A2-BC78-5057EF3F5A9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08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30EBE6-C46C-4628-BCDC-1079669A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83225" y="2163763"/>
            <a:ext cx="1700213" cy="73580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8DFC86C-67D5-4036-8A94-F5BFEB7E8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7825" y="2163763"/>
            <a:ext cx="4953000" cy="7358062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FB1D61-AC02-4DA5-83B3-4506AA9DD4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793D6F-DBF1-44F1-A745-23F7F1419CF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F2F638-23BF-43AD-993C-34F6AB6EE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27F2BF4-A933-4BFA-808C-8ACC31FA0AD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45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421E2-203F-4674-A545-72249AFD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129AF0-094D-4E74-9BEE-14AB27A5A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3C354B-CBDE-42EA-964F-48C84571A0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071283-719C-4FA9-B609-DDA42C5204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6FCB39-A0B7-426A-A969-70CC305E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505A6-A034-4EAF-A0C3-31668DFBB75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97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13D74-BD8B-4DB1-AB0A-1FA3F2BB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7000"/>
            <a:ext cx="6516687" cy="44513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3C9D50-1FB0-4B6A-B09A-8A7BD11F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9625"/>
            <a:ext cx="6516687" cy="2341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43B67F-D942-445F-A9EE-11EABEC74F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D5DEB8-0AB4-49F6-8258-A007AB227AF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D52DB2-5C22-43AB-B47D-675E6629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68EC44-4490-48D7-824C-E127E9FE633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74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E853B9-63E4-44BD-A257-0158DB4A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CF5D3B-DE90-40A0-AA62-E74CF441D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825" y="2460625"/>
            <a:ext cx="3325813" cy="7061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5C61B3-0CB9-4560-92CD-A890204F2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6038" y="2460625"/>
            <a:ext cx="3327400" cy="7061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DB06D0-7B73-4281-8F6F-1C19440169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8E12F9A-5E9C-4459-A95E-A40AE90551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D4293F-292A-4DAB-BD73-A1872134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97FBB0-D97A-4650-BC96-6C5DCBA1F15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02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DF1832-2B9A-463D-A436-5CC5935F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85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BB3CF5-CEB2-4D7D-A8BB-044BD0E05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2550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E3D90C-F0C8-4A52-98EE-772F030CA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8425"/>
            <a:ext cx="3197225" cy="5748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003463-3337-4AAD-B78E-641CD5B70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2550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F7CF711-19E8-4859-9ADE-E80513DEA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8425"/>
            <a:ext cx="3211513" cy="5748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C07E8E5-E5DA-4C59-9D9E-E6AED8DA4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583FB1D6-9395-48E2-A03F-93128BC6E28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0EF2A7-3689-48D2-875E-550AF8D7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87CEFF-ECA1-4FDB-8FAC-8BC23EB4773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78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3433A-C706-4BC7-AF30-A7C10B0B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EA3641-513D-4065-AECA-159E01C22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CEE540-FD97-4105-B092-4B8110DB37D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DD4182-6F2F-4BEC-9D85-94FF35E3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8028F4-6EC8-4A8E-BAB3-9DD828289FA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92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6B44DF4-8F7F-4059-AE80-C6EBC7FDE3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937485-CB22-43CE-9E28-BD8AB0C7AC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B7C8EA-AF66-4A3D-867A-D63CE2E5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02041A-8570-4765-AEC8-17B61D5AD5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80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1993E-2F76-4352-9CFF-315093D2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71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D3E45B-576A-43F8-9344-3058B5BF1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6041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837991-C702-4521-AA55-09E87004B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9925"/>
            <a:ext cx="2436813" cy="59467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9BC048-B153-473A-AFC1-83D147E854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8DB1FDF-F9D3-4F4E-9F7B-0BB78470C12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53A4FC-1BF9-427E-B8FF-ECA1350E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970B7C-99A3-4193-9296-C769992ACB8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41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A79D1-4E3F-40B3-9E77-903FF64E8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71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1A8E079-F4A4-4E71-8FAD-F7671294D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6041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D3CA8B-8C2A-41B1-ACFC-E2CF091F8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9925"/>
            <a:ext cx="2436813" cy="59467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874510-8CDD-4572-9B6E-DF8951604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F2C3220-FA9B-4B17-B22D-18600F21C30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2F2118-BCC2-42C6-A9FE-B499BB9C2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AF16C-DC8C-4FB5-9D88-2BF8E36F8DC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37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object 16">
            <a:extLst>
              <a:ext uri="{FF2B5EF4-FFF2-40B4-BE49-F238E27FC236}">
                <a16:creationId xmlns:a16="http://schemas.microsoft.com/office/drawing/2014/main" id="{DF89F439-CCD0-4604-A286-345A1A49589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7562520" cy="1069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g object 17">
            <a:extLst>
              <a:ext uri="{FF2B5EF4-FFF2-40B4-BE49-F238E27FC236}">
                <a16:creationId xmlns:a16="http://schemas.microsoft.com/office/drawing/2014/main" id="{23A57C9E-89A8-4DD9-B806-A7C10D516741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410760" y="286920"/>
            <a:ext cx="2659320" cy="279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g object 18">
            <a:extLst>
              <a:ext uri="{FF2B5EF4-FFF2-40B4-BE49-F238E27FC236}">
                <a16:creationId xmlns:a16="http://schemas.microsoft.com/office/drawing/2014/main" id="{D4230995-1EAE-4467-9DB4-D300D5FDBCD0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410760" y="4507200"/>
            <a:ext cx="3661920" cy="318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g object 19">
            <a:extLst>
              <a:ext uri="{FF2B5EF4-FFF2-40B4-BE49-F238E27FC236}">
                <a16:creationId xmlns:a16="http://schemas.microsoft.com/office/drawing/2014/main" id="{8E771174-7A7C-4A32-A694-F3047EF93DD7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775960" y="6100559"/>
            <a:ext cx="3819959" cy="3380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older 2">
            <a:extLst>
              <a:ext uri="{FF2B5EF4-FFF2-40B4-BE49-F238E27FC236}">
                <a16:creationId xmlns:a16="http://schemas.microsoft.com/office/drawing/2014/main" id="{CD850F3D-E4EB-4DE5-B3A9-C5DD44AE4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1240" y="2163240"/>
            <a:ext cx="4100400" cy="7268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3337EAAD-88BE-40ED-A67B-879CBF5615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8000" y="2460960"/>
            <a:ext cx="6806160" cy="706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19ECA42A-D708-49F1-A81C-AE8A06DFA7D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571480" y="9950760"/>
            <a:ext cx="2419920" cy="534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>
            <a:noAutofit/>
          </a:bodyPr>
          <a:lstStyle>
            <a:lvl1pPr lvl="0" rtl="0" hangingPunct="0">
              <a:buNone/>
              <a:tabLst/>
              <a:defRPr lang="fr-FR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Holder 5">
            <a:extLst>
              <a:ext uri="{FF2B5EF4-FFF2-40B4-BE49-F238E27FC236}">
                <a16:creationId xmlns:a16="http://schemas.microsoft.com/office/drawing/2014/main" id="{613C4EE7-4907-4EA2-A1ED-D78ED9C9898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378000" y="9950760"/>
            <a:ext cx="1739160" cy="534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>
            <a:noAutofit/>
          </a:bodyPr>
          <a:lstStyle>
            <a:lvl1pPr lvl="0" rtl="0" hangingPunct="0">
              <a:buNone/>
              <a:tabLst/>
              <a:defRPr lang="fr-FR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CDBF07B9-D343-458A-BDEA-C4E1525322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5445360" y="9950760"/>
            <a:ext cx="1739160" cy="534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>
            <a:noAutofit/>
          </a:bodyPr>
          <a:lstStyle>
            <a:lvl1pPr lvl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B2B2B2"/>
                </a:solidFill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B0E2C6D-88BD-47D5-B749-D6BAB6961E73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xStyles>
    <p:titleStyle>
      <a:lvl1pPr algn="ctr" hangingPunct="0">
        <a:lnSpc>
          <a:spcPct val="100000"/>
        </a:lnSpc>
        <a:tabLst/>
        <a:defRPr lang="fr-FR" sz="1800" b="0" i="0" u="none" strike="noStrike" kern="1200" cap="none" spc="0" baseline="0">
          <a:ln>
            <a:noFill/>
          </a:ln>
          <a:highlight>
            <a:scrgbClr r="0" g="0" b="0">
              <a:alpha val="0"/>
            </a:scrgbClr>
          </a:highlight>
          <a:latin typeface="Calibri"/>
          <a:ea typeface="Microsoft YaHei" pitchFamily="2"/>
        </a:defRPr>
      </a:lvl1pPr>
    </p:titleStyle>
    <p:bodyStyle>
      <a:lvl1pPr hangingPunct="0">
        <a:lnSpc>
          <a:spcPct val="100000"/>
        </a:lnSpc>
        <a:spcBef>
          <a:spcPts val="1417"/>
        </a:spcBef>
        <a:spcAft>
          <a:spcPts val="0"/>
        </a:spcAft>
        <a:tabLst/>
        <a:defRPr lang="fr-FR" sz="1800" b="0" i="0" u="none" strike="noStrike" kern="1200" cap="none" spc="0" baseline="0">
          <a:ln>
            <a:noFill/>
          </a:ln>
          <a:highlight>
            <a:scrgbClr r="0" g="0" b="0">
              <a:alpha val="0"/>
            </a:scrgbClr>
          </a:highlight>
          <a:latin typeface="Calibri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F749C64-7362-437D-9AA2-206F0FC339C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320" y="18720"/>
            <a:ext cx="7474679" cy="10679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0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317C15E9-DB0C-4A4C-ABB7-4160C54E44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360" y="0"/>
            <a:ext cx="7538040" cy="10716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D99A821A-6428-4F0D-A956-F1DB9D58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9160"/>
            <a:ext cx="7556399" cy="1067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2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CDE3C07-26CE-46E2-9BFA-596CF5C1C27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7920"/>
            <a:ext cx="7554239" cy="1070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B8CA724-A9F1-4AD8-9135-CA66A01F0E3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480"/>
            <a:ext cx="7556399" cy="1071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4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1E9F25F-43E8-4F63-B3DF-7E0A8A57731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7556399" cy="106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5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2669750-BB67-4B0A-8CAB-4E4F52C916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1600"/>
            <a:ext cx="7556399" cy="10686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6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E80062C3-A7FE-402A-887D-9E8BFF491D3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9160"/>
            <a:ext cx="7556399" cy="10692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7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E947762B-AFA0-4F97-A5BE-76A4DC8B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" y="0"/>
            <a:ext cx="7550640" cy="1076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8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53DAA600-1080-4E64-A068-213CDC7D367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7556399" cy="10701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9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6A6DB31-E6F4-42EE-BA19-CB18A6A5C1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" y="-9000"/>
            <a:ext cx="7550640" cy="1076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B4A0CBBF-4E05-4410-9332-2BDB90107FD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7556399" cy="10696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0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7EBC80DB-44A4-4176-B4C6-43A2450BE9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1600"/>
            <a:ext cx="7556399" cy="10651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76F56E7A-7068-40F2-B9F4-8BFC64BA20D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480" y="72000"/>
            <a:ext cx="7531919" cy="106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2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10D4EFA8-F12E-4708-A735-2C6747A1AD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440" y="0"/>
            <a:ext cx="7593840" cy="107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CC813D7-BD63-46DA-9F84-A8FB2E584E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1080"/>
            <a:ext cx="7556399" cy="1067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4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FB508C8F-0E8A-4811-8935-4C9C64AEF4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7556399" cy="107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5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90269189-018D-4AD8-B9A0-87CA2D3E88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9160"/>
            <a:ext cx="7556399" cy="106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6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BF735696-EE67-43B8-83AD-FE37218B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480" y="-1080"/>
            <a:ext cx="7602480" cy="107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7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1CAD8D29-0040-45CC-B375-D3D3508CB1E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7574040" cy="106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8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2169D32F-4EEC-483B-A954-A5A1738DFB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200" y="0"/>
            <a:ext cx="7504200" cy="1072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B1E3F298-5BCE-4398-9893-2CC3918DC39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360" y="0"/>
            <a:ext cx="7538040" cy="1074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4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AFA36DD8-19FA-404B-8577-B9CB56BF90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" y="0"/>
            <a:ext cx="7553519" cy="1068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5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3A78DBC5-8B1F-4B42-AB44-7A9A210F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7556399" cy="107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6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615AEE66-922E-4473-9A54-E818B58AE9D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480" y="30960"/>
            <a:ext cx="7454520" cy="1066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7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2B1F1FAB-04DC-44A1-AD0D-113B7B7A2D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4680"/>
            <a:ext cx="7556399" cy="10652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8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7F1AD127-93A8-4F8A-9380-0068E5BC8E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4040"/>
            <a:ext cx="7556399" cy="106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9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1050C5B8-0C7E-45B3-A7E7-9A98567DFC5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" y="0"/>
            <a:ext cx="7530120" cy="10699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30">
        <p14:prism/>
      </p:transition>
    </mc:Choice>
    <mc:Fallback>
      <p:transition spd="slow" advTm="6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and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28</Words>
  <Application>Microsoft Office PowerPoint</Application>
  <PresentationFormat>Grand écran</PresentationFormat>
  <Paragraphs>28</Paragraphs>
  <Slides>28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Microsoft YaHei</vt:lpstr>
      <vt:lpstr>Arial</vt:lpstr>
      <vt:lpstr>Calibri</vt:lpstr>
      <vt:lpstr>Liberation Sans</vt:lpstr>
      <vt:lpstr>Liberation Serif</vt:lpstr>
      <vt:lpstr>Lucida Sans</vt:lpstr>
      <vt:lpstr>Segoe UI</vt:lpstr>
      <vt:lpstr>Tahoma</vt:lpstr>
      <vt:lpstr>Title and Content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crime</dc:title>
  <dc:creator>Sophie</dc:creator>
  <cp:keywords>DAEW3dc08xk,BAEKg-vOrEw</cp:keywords>
  <cp:lastModifiedBy>Utilisateur</cp:lastModifiedBy>
  <cp:revision>8</cp:revision>
  <dcterms:created xsi:type="dcterms:W3CDTF">2021-02-23T18:21:25Z</dcterms:created>
  <dcterms:modified xsi:type="dcterms:W3CDTF">2021-03-09T18:01:02Z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reated">
    <vt:filetime>2021-02-22T00:00:00Z</vt:filetime>
  </property>
  <property fmtid="{D5CDD505-2E9C-101B-9397-08002B2CF9AE}" pid="4" name="Creator">
    <vt:lpwstr>Canva</vt:lpwstr>
  </property>
  <property fmtid="{D5CDD505-2E9C-101B-9397-08002B2CF9AE}" pid="5" name="HyperlinksChanged">
    <vt:bool>false</vt:bool>
  </property>
  <property fmtid="{D5CDD505-2E9C-101B-9397-08002B2CF9AE}" pid="6" name="LastSaved">
    <vt:filetime>2021-02-23T00:00:00Z</vt:filetime>
  </property>
  <property fmtid="{D5CDD505-2E9C-101B-9397-08002B2CF9AE}" pid="7" name="LinksUpToDate">
    <vt:bool>false</vt:bool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</Properties>
</file>