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7" r:id="rId4"/>
    <p:sldMasterId id="2147483825" r:id="rId5"/>
    <p:sldMasterId id="2147483849" r:id="rId6"/>
    <p:sldMasterId id="2147483813" r:id="rId7"/>
    <p:sldMasterId id="2147483837" r:id="rId8"/>
  </p:sldMasterIdLst>
  <p:notesMasterIdLst>
    <p:notesMasterId r:id="rId31"/>
  </p:notesMasterIdLst>
  <p:handoutMasterIdLst>
    <p:handoutMasterId r:id="rId32"/>
  </p:handoutMasterIdLst>
  <p:sldIdLst>
    <p:sldId id="331" r:id="rId9"/>
    <p:sldId id="329" r:id="rId10"/>
    <p:sldId id="369" r:id="rId11"/>
    <p:sldId id="370" r:id="rId12"/>
    <p:sldId id="336" r:id="rId13"/>
    <p:sldId id="337" r:id="rId14"/>
    <p:sldId id="338" r:id="rId15"/>
    <p:sldId id="356" r:id="rId16"/>
    <p:sldId id="360" r:id="rId17"/>
    <p:sldId id="361" r:id="rId18"/>
    <p:sldId id="362" r:id="rId19"/>
    <p:sldId id="363" r:id="rId20"/>
    <p:sldId id="371" r:id="rId21"/>
    <p:sldId id="365" r:id="rId22"/>
    <p:sldId id="366" r:id="rId23"/>
    <p:sldId id="367" r:id="rId24"/>
    <p:sldId id="368" r:id="rId25"/>
    <p:sldId id="347" r:id="rId26"/>
    <p:sldId id="351" r:id="rId27"/>
    <p:sldId id="352" r:id="rId28"/>
    <p:sldId id="353" r:id="rId29"/>
    <p:sldId id="354" r:id="rId30"/>
  </p:sldIdLst>
  <p:sldSz cx="9144000" cy="5143500" type="screen16x9"/>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191">
          <p15:clr>
            <a:srgbClr val="A4A3A4"/>
          </p15:clr>
        </p15:guide>
        <p15:guide id="3" orient="horz" pos="854">
          <p15:clr>
            <a:srgbClr val="A4A3A4"/>
          </p15:clr>
        </p15:guide>
        <p15:guide id="4" orient="horz" pos="821">
          <p15:clr>
            <a:srgbClr val="A4A3A4"/>
          </p15:clr>
        </p15:guide>
        <p15:guide id="5" orient="horz" pos="3049">
          <p15:clr>
            <a:srgbClr val="A4A3A4"/>
          </p15:clr>
        </p15:guide>
        <p15:guide id="6" orient="horz" pos="3151">
          <p15:clr>
            <a:srgbClr val="A4A3A4"/>
          </p15:clr>
        </p15:guide>
        <p15:guide id="7" pos="2880">
          <p15:clr>
            <a:srgbClr val="A4A3A4"/>
          </p15:clr>
        </p15:guide>
        <p15:guide id="8" pos="476">
          <p15:clr>
            <a:srgbClr val="A4A3A4"/>
          </p15:clr>
        </p15:guide>
        <p15:guide id="9" pos="5193">
          <p15:clr>
            <a:srgbClr val="A4A3A4"/>
          </p15:clr>
        </p15:guide>
        <p15:guide id="10" pos="5465">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D"/>
    <a:srgbClr val="475E9F"/>
    <a:srgbClr val="435997"/>
    <a:srgbClr val="FFFF6D"/>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899"/>
    <p:restoredTop sz="94660"/>
  </p:normalViewPr>
  <p:slideViewPr>
    <p:cSldViewPr showGuides="1">
      <p:cViewPr varScale="1">
        <p:scale>
          <a:sx n="92" d="100"/>
          <a:sy n="92" d="100"/>
        </p:scale>
        <p:origin x="90" y="108"/>
      </p:cViewPr>
      <p:guideLst>
        <p:guide orient="horz" pos="1620"/>
        <p:guide orient="horz" pos="191"/>
        <p:guide orient="horz" pos="854"/>
        <p:guide orient="horz" pos="821"/>
        <p:guide orient="horz" pos="3049"/>
        <p:guide orient="horz" pos="3151"/>
        <p:guide pos="2880"/>
        <p:guide pos="476"/>
        <p:guide pos="5193"/>
        <p:guide pos="5465"/>
      </p:guideLst>
    </p:cSldViewPr>
  </p:slideViewPr>
  <p:notesTextViewPr>
    <p:cViewPr>
      <p:scale>
        <a:sx n="3" d="2"/>
        <a:sy n="3" d="2"/>
      </p:scale>
      <p:origin x="0" y="0"/>
    </p:cViewPr>
  </p:notesTextViewPr>
  <p:sorterViewPr>
    <p:cViewPr>
      <p:scale>
        <a:sx n="66" d="100"/>
        <a:sy n="66" d="100"/>
      </p:scale>
      <p:origin x="0" y="0"/>
    </p:cViewPr>
  </p:sorterViewPr>
  <p:notesViewPr>
    <p:cSldViewPr>
      <p:cViewPr varScale="1">
        <p:scale>
          <a:sx n="88" d="100"/>
          <a:sy n="88" d="100"/>
        </p:scale>
        <p:origin x="3822" y="6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theme" Target="theme/theme1.xml"/><Relationship Id="rId8" Type="http://schemas.openxmlformats.org/officeDocument/2006/relationships/slideMaster" Target="slideMasters/slideMaster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DA181ED-D19C-4114-81E9-437618932C9E}" type="datetimeFigureOut">
              <a:rPr lang="fr-FR" smtClean="0"/>
              <a:t>06/03/2026</a:t>
            </a:fld>
            <a:endParaRPr lang="fr-FR"/>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974224-5811-445A-AD61-7596C32D78DC}" type="slidenum">
              <a:rPr lang="fr-FR" smtClean="0"/>
              <a:t>‹N°›</a:t>
            </a:fld>
            <a:endParaRPr lang="fr-FR"/>
          </a:p>
        </p:txBody>
      </p:sp>
    </p:spTree>
    <p:extLst>
      <p:ext uri="{BB962C8B-B14F-4D97-AF65-F5344CB8AC3E}">
        <p14:creationId xmlns:p14="http://schemas.microsoft.com/office/powerpoint/2010/main" val="23222355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defRPr>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itchFamily="34" charset="0"/>
              </a:defRPr>
            </a:lvl1pPr>
          </a:lstStyle>
          <a:p>
            <a:fld id="{D680E798-53FF-4C51-A981-953463752515}" type="datetimeFigureOut">
              <a:rPr lang="fr-FR" smtClean="0"/>
              <a:pPr/>
              <a:t>06/03/2026</a:t>
            </a:fld>
            <a:endParaRPr lang="fr-FR" dirty="0"/>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defRPr>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itchFamily="34" charset="0"/>
              </a:defRPr>
            </a:lvl1pPr>
          </a:lstStyle>
          <a:p>
            <a:fld id="{1B06CD8F-B7ED-4A05-9FB1-A01CC0EF02CC}" type="slidenum">
              <a:rPr lang="fr-FR" smtClean="0"/>
              <a:pPr/>
              <a:t>‹N°›</a:t>
            </a:fld>
            <a:endParaRPr lang="fr-FR" dirty="0"/>
          </a:p>
        </p:txBody>
      </p:sp>
    </p:spTree>
    <p:extLst>
      <p:ext uri="{BB962C8B-B14F-4D97-AF65-F5344CB8AC3E}">
        <p14:creationId xmlns:p14="http://schemas.microsoft.com/office/powerpoint/2010/main" val="411662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4963500"/>
            <a:ext cx="180000" cy="180000"/>
          </a:xfrm>
          <a:ln>
            <a:solidFill>
              <a:schemeClr val="tx1">
                <a:alpha val="0"/>
              </a:schemeClr>
            </a:solidFill>
          </a:ln>
        </p:spPr>
        <p:txBody>
          <a:bodyPr/>
          <a:lstStyle>
            <a:lvl1pPr>
              <a:defRPr sz="100">
                <a:solidFill>
                  <a:schemeClr val="tx1">
                    <a:alpha val="0"/>
                  </a:schemeClr>
                </a:solidFill>
              </a:defRPr>
            </a:lvl1pPr>
          </a:lstStyle>
          <a:p>
            <a:r>
              <a:rPr lang="fr-FR"/>
              <a:t>2025-2026</a:t>
            </a:r>
            <a:endParaRPr lang="fr-FR" dirty="0"/>
          </a:p>
        </p:txBody>
      </p:sp>
      <p:sp>
        <p:nvSpPr>
          <p:cNvPr id="6" name="Espace réservé du numéro de diapositive 5"/>
          <p:cNvSpPr>
            <a:spLocks noGrp="1"/>
          </p:cNvSpPr>
          <p:nvPr>
            <p:ph type="sldNum" sz="quarter" idx="12"/>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8" name="Image 7"/>
          <p:cNvPicPr/>
          <p:nvPr userDrawn="1"/>
        </p:nvPicPr>
        <p:blipFill>
          <a:blip r:embed="rId2"/>
          <a:srcRect/>
          <a:stretch/>
        </p:blipFill>
        <p:spPr bwMode="auto">
          <a:xfrm>
            <a:off x="777250" y="302876"/>
            <a:ext cx="2764963" cy="2022519"/>
          </a:xfrm>
          <a:prstGeom prst="rect">
            <a:avLst/>
          </a:prstGeom>
          <a:noFill/>
          <a:ln>
            <a:noFill/>
          </a:ln>
        </p:spPr>
      </p:pic>
    </p:spTree>
    <p:extLst>
      <p:ext uri="{BB962C8B-B14F-4D97-AF65-F5344CB8AC3E}">
        <p14:creationId xmlns:p14="http://schemas.microsoft.com/office/powerpoint/2010/main" val="3432610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628650" y="1370013"/>
            <a:ext cx="3867150" cy="326231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370013"/>
            <a:ext cx="3867150" cy="326231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r>
              <a:rPr lang="fr-FR"/>
              <a:t>2025-2026</a:t>
            </a:r>
          </a:p>
        </p:txBody>
      </p:sp>
      <p:sp>
        <p:nvSpPr>
          <p:cNvPr id="6" name="Espace réservé du pied de page 5"/>
          <p:cNvSpPr>
            <a:spLocks noGrp="1"/>
          </p:cNvSpPr>
          <p:nvPr>
            <p:ph type="ftr" sz="quarter" idx="11"/>
          </p:nvPr>
        </p:nvSpPr>
        <p:spPr/>
        <p:txBody>
          <a:bodyPr/>
          <a:lstStyle/>
          <a:p>
            <a:r>
              <a:rPr lang="fr-FR"/>
              <a:t>Intitulé de la direction ou de l’organisme rattaché</a:t>
            </a:r>
          </a:p>
        </p:txBody>
      </p:sp>
      <p:sp>
        <p:nvSpPr>
          <p:cNvPr id="7" name="Espace réservé du numéro de diapositive 6"/>
          <p:cNvSpPr>
            <a:spLocks noGrp="1"/>
          </p:cNvSpPr>
          <p:nvPr>
            <p:ph type="sldNum" sz="quarter" idx="12"/>
          </p:nvPr>
        </p:nvSpPr>
        <p:spPr/>
        <p:txBody>
          <a:bodyPr/>
          <a:lstStyle/>
          <a:p>
            <a:fld id="{BAC53BB5-0874-428D-BE6F-E5C93DDEEC5F}" type="slidenum">
              <a:rPr lang="fr-FR" smtClean="0"/>
              <a:t>‹N°›</a:t>
            </a:fld>
            <a:endParaRPr lang="fr-FR"/>
          </a:p>
        </p:txBody>
      </p:sp>
    </p:spTree>
    <p:extLst>
      <p:ext uri="{BB962C8B-B14F-4D97-AF65-F5344CB8AC3E}">
        <p14:creationId xmlns:p14="http://schemas.microsoft.com/office/powerpoint/2010/main" val="3356019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30238" y="274638"/>
            <a:ext cx="7886700" cy="993775"/>
          </a:xfrm>
        </p:spPr>
        <p:txBody>
          <a:bodyPr/>
          <a:lstStyle/>
          <a:p>
            <a:r>
              <a:rPr lang="fr-FR"/>
              <a:t>Modifiez le style du titre</a:t>
            </a:r>
          </a:p>
        </p:txBody>
      </p:sp>
      <p:sp>
        <p:nvSpPr>
          <p:cNvPr id="3" name="Espace réservé du texte 2"/>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630238" y="1879600"/>
            <a:ext cx="3868737" cy="276225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4629150" y="1879600"/>
            <a:ext cx="3887788" cy="276225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r>
              <a:rPr lang="fr-FR"/>
              <a:t>2025-2026</a:t>
            </a:r>
          </a:p>
        </p:txBody>
      </p:sp>
      <p:sp>
        <p:nvSpPr>
          <p:cNvPr id="8" name="Espace réservé du pied de page 7"/>
          <p:cNvSpPr>
            <a:spLocks noGrp="1"/>
          </p:cNvSpPr>
          <p:nvPr>
            <p:ph type="ftr" sz="quarter" idx="11"/>
          </p:nvPr>
        </p:nvSpPr>
        <p:spPr/>
        <p:txBody>
          <a:bodyPr/>
          <a:lstStyle/>
          <a:p>
            <a:r>
              <a:rPr lang="fr-FR"/>
              <a:t>Intitulé de la direction ou de l’organisme rattaché</a:t>
            </a:r>
          </a:p>
        </p:txBody>
      </p:sp>
      <p:sp>
        <p:nvSpPr>
          <p:cNvPr id="9" name="Espace réservé du numéro de diapositive 8"/>
          <p:cNvSpPr>
            <a:spLocks noGrp="1"/>
          </p:cNvSpPr>
          <p:nvPr>
            <p:ph type="sldNum" sz="quarter" idx="12"/>
          </p:nvPr>
        </p:nvSpPr>
        <p:spPr/>
        <p:txBody>
          <a:bodyPr/>
          <a:lstStyle/>
          <a:p>
            <a:fld id="{BAC53BB5-0874-428D-BE6F-E5C93DDEEC5F}" type="slidenum">
              <a:rPr lang="fr-FR" smtClean="0"/>
              <a:t>‹N°›</a:t>
            </a:fld>
            <a:endParaRPr lang="fr-FR"/>
          </a:p>
        </p:txBody>
      </p:sp>
    </p:spTree>
    <p:extLst>
      <p:ext uri="{BB962C8B-B14F-4D97-AF65-F5344CB8AC3E}">
        <p14:creationId xmlns:p14="http://schemas.microsoft.com/office/powerpoint/2010/main" val="19971093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r>
              <a:rPr lang="fr-FR"/>
              <a:t>2025-2026</a:t>
            </a:r>
          </a:p>
        </p:txBody>
      </p:sp>
      <p:sp>
        <p:nvSpPr>
          <p:cNvPr id="4" name="Espace réservé du pied de page 3"/>
          <p:cNvSpPr>
            <a:spLocks noGrp="1"/>
          </p:cNvSpPr>
          <p:nvPr>
            <p:ph type="ftr" sz="quarter" idx="11"/>
          </p:nvPr>
        </p:nvSpPr>
        <p:spPr/>
        <p:txBody>
          <a:bodyPr/>
          <a:lstStyle/>
          <a:p>
            <a:r>
              <a:rPr lang="fr-FR"/>
              <a:t>Intitulé de la direction ou de l’organisme rattaché</a:t>
            </a:r>
          </a:p>
        </p:txBody>
      </p:sp>
      <p:sp>
        <p:nvSpPr>
          <p:cNvPr id="5" name="Espace réservé du numéro de diapositive 4"/>
          <p:cNvSpPr>
            <a:spLocks noGrp="1"/>
          </p:cNvSpPr>
          <p:nvPr>
            <p:ph type="sldNum" sz="quarter" idx="12"/>
          </p:nvPr>
        </p:nvSpPr>
        <p:spPr/>
        <p:txBody>
          <a:bodyPr/>
          <a:lstStyle/>
          <a:p>
            <a:fld id="{BAC53BB5-0874-428D-BE6F-E5C93DDEEC5F}" type="slidenum">
              <a:rPr lang="fr-FR" smtClean="0"/>
              <a:t>‹N°›</a:t>
            </a:fld>
            <a:endParaRPr lang="fr-FR"/>
          </a:p>
        </p:txBody>
      </p:sp>
    </p:spTree>
    <p:extLst>
      <p:ext uri="{BB962C8B-B14F-4D97-AF65-F5344CB8AC3E}">
        <p14:creationId xmlns:p14="http://schemas.microsoft.com/office/powerpoint/2010/main" val="37731710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r>
              <a:rPr lang="fr-FR"/>
              <a:t>2025-2026</a:t>
            </a:r>
          </a:p>
        </p:txBody>
      </p:sp>
      <p:sp>
        <p:nvSpPr>
          <p:cNvPr id="3" name="Espace réservé du pied de page 2"/>
          <p:cNvSpPr>
            <a:spLocks noGrp="1"/>
          </p:cNvSpPr>
          <p:nvPr>
            <p:ph type="ftr" sz="quarter" idx="11"/>
          </p:nvPr>
        </p:nvSpPr>
        <p:spPr/>
        <p:txBody>
          <a:bodyPr/>
          <a:lstStyle/>
          <a:p>
            <a:r>
              <a:rPr lang="fr-FR"/>
              <a:t>Intitulé de la direction ou de l’organisme rattaché</a:t>
            </a:r>
          </a:p>
        </p:txBody>
      </p:sp>
      <p:sp>
        <p:nvSpPr>
          <p:cNvPr id="4" name="Espace réservé du numéro de diapositive 3"/>
          <p:cNvSpPr>
            <a:spLocks noGrp="1"/>
          </p:cNvSpPr>
          <p:nvPr>
            <p:ph type="sldNum" sz="quarter" idx="12"/>
          </p:nvPr>
        </p:nvSpPr>
        <p:spPr/>
        <p:txBody>
          <a:bodyPr/>
          <a:lstStyle/>
          <a:p>
            <a:fld id="{BAC53BB5-0874-428D-BE6F-E5C93DDEEC5F}" type="slidenum">
              <a:rPr lang="fr-FR" smtClean="0"/>
              <a:t>‹N°›</a:t>
            </a:fld>
            <a:endParaRPr lang="fr-FR"/>
          </a:p>
        </p:txBody>
      </p:sp>
    </p:spTree>
    <p:extLst>
      <p:ext uri="{BB962C8B-B14F-4D97-AF65-F5344CB8AC3E}">
        <p14:creationId xmlns:p14="http://schemas.microsoft.com/office/powerpoint/2010/main" val="5692487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r>
              <a:rPr lang="fr-FR"/>
              <a:t>2025-2026</a:t>
            </a:r>
          </a:p>
        </p:txBody>
      </p:sp>
      <p:sp>
        <p:nvSpPr>
          <p:cNvPr id="6" name="Espace réservé du pied de page 5"/>
          <p:cNvSpPr>
            <a:spLocks noGrp="1"/>
          </p:cNvSpPr>
          <p:nvPr>
            <p:ph type="ftr" sz="quarter" idx="11"/>
          </p:nvPr>
        </p:nvSpPr>
        <p:spPr/>
        <p:txBody>
          <a:bodyPr/>
          <a:lstStyle/>
          <a:p>
            <a:r>
              <a:rPr lang="fr-FR"/>
              <a:t>Intitulé de la direction ou de l’organisme rattaché</a:t>
            </a:r>
          </a:p>
        </p:txBody>
      </p:sp>
      <p:sp>
        <p:nvSpPr>
          <p:cNvPr id="7" name="Espace réservé du numéro de diapositive 6"/>
          <p:cNvSpPr>
            <a:spLocks noGrp="1"/>
          </p:cNvSpPr>
          <p:nvPr>
            <p:ph type="sldNum" sz="quarter" idx="12"/>
          </p:nvPr>
        </p:nvSpPr>
        <p:spPr/>
        <p:txBody>
          <a:bodyPr/>
          <a:lstStyle/>
          <a:p>
            <a:fld id="{BAC53BB5-0874-428D-BE6F-E5C93DDEEC5F}" type="slidenum">
              <a:rPr lang="fr-FR" smtClean="0"/>
              <a:t>‹N°›</a:t>
            </a:fld>
            <a:endParaRPr lang="fr-FR"/>
          </a:p>
        </p:txBody>
      </p:sp>
    </p:spTree>
    <p:extLst>
      <p:ext uri="{BB962C8B-B14F-4D97-AF65-F5344CB8AC3E}">
        <p14:creationId xmlns:p14="http://schemas.microsoft.com/office/powerpoint/2010/main" val="7290914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r>
              <a:rPr lang="fr-FR"/>
              <a:t>2025-2026</a:t>
            </a:r>
          </a:p>
        </p:txBody>
      </p:sp>
      <p:sp>
        <p:nvSpPr>
          <p:cNvPr id="6" name="Espace réservé du pied de page 5"/>
          <p:cNvSpPr>
            <a:spLocks noGrp="1"/>
          </p:cNvSpPr>
          <p:nvPr>
            <p:ph type="ftr" sz="quarter" idx="11"/>
          </p:nvPr>
        </p:nvSpPr>
        <p:spPr/>
        <p:txBody>
          <a:bodyPr/>
          <a:lstStyle/>
          <a:p>
            <a:r>
              <a:rPr lang="fr-FR"/>
              <a:t>Intitulé de la direction ou de l’organisme rattaché</a:t>
            </a:r>
          </a:p>
        </p:txBody>
      </p:sp>
      <p:sp>
        <p:nvSpPr>
          <p:cNvPr id="7" name="Espace réservé du numéro de diapositive 6"/>
          <p:cNvSpPr>
            <a:spLocks noGrp="1"/>
          </p:cNvSpPr>
          <p:nvPr>
            <p:ph type="sldNum" sz="quarter" idx="12"/>
          </p:nvPr>
        </p:nvSpPr>
        <p:spPr/>
        <p:txBody>
          <a:bodyPr/>
          <a:lstStyle/>
          <a:p>
            <a:fld id="{BAC53BB5-0874-428D-BE6F-E5C93DDEEC5F}" type="slidenum">
              <a:rPr lang="fr-FR" smtClean="0"/>
              <a:t>‹N°›</a:t>
            </a:fld>
            <a:endParaRPr lang="fr-FR"/>
          </a:p>
        </p:txBody>
      </p:sp>
    </p:spTree>
    <p:extLst>
      <p:ext uri="{BB962C8B-B14F-4D97-AF65-F5344CB8AC3E}">
        <p14:creationId xmlns:p14="http://schemas.microsoft.com/office/powerpoint/2010/main" val="21557610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2025-2026</a:t>
            </a:r>
          </a:p>
        </p:txBody>
      </p:sp>
      <p:sp>
        <p:nvSpPr>
          <p:cNvPr id="5" name="Espace réservé du pied de page 4"/>
          <p:cNvSpPr>
            <a:spLocks noGrp="1"/>
          </p:cNvSpPr>
          <p:nvPr>
            <p:ph type="ftr" sz="quarter" idx="11"/>
          </p:nvPr>
        </p:nvSpPr>
        <p:spPr/>
        <p:txBody>
          <a:bodyPr/>
          <a:lstStyle/>
          <a:p>
            <a:r>
              <a:rPr lang="fr-FR"/>
              <a:t>Intitulé de la direction ou de l’organisme rattaché</a:t>
            </a:r>
          </a:p>
        </p:txBody>
      </p:sp>
      <p:sp>
        <p:nvSpPr>
          <p:cNvPr id="6" name="Espace réservé du numéro de diapositive 5"/>
          <p:cNvSpPr>
            <a:spLocks noGrp="1"/>
          </p:cNvSpPr>
          <p:nvPr>
            <p:ph type="sldNum" sz="quarter" idx="12"/>
          </p:nvPr>
        </p:nvSpPr>
        <p:spPr/>
        <p:txBody>
          <a:bodyPr/>
          <a:lstStyle/>
          <a:p>
            <a:fld id="{BAC53BB5-0874-428D-BE6F-E5C93DDEEC5F}" type="slidenum">
              <a:rPr lang="fr-FR" smtClean="0"/>
              <a:t>‹N°›</a:t>
            </a:fld>
            <a:endParaRPr lang="fr-FR"/>
          </a:p>
        </p:txBody>
      </p:sp>
    </p:spTree>
    <p:extLst>
      <p:ext uri="{BB962C8B-B14F-4D97-AF65-F5344CB8AC3E}">
        <p14:creationId xmlns:p14="http://schemas.microsoft.com/office/powerpoint/2010/main" val="16162627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43675" y="274638"/>
            <a:ext cx="1971675" cy="4357687"/>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628650" y="274638"/>
            <a:ext cx="5762625" cy="435768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2025-2026</a:t>
            </a:r>
          </a:p>
        </p:txBody>
      </p:sp>
      <p:sp>
        <p:nvSpPr>
          <p:cNvPr id="5" name="Espace réservé du pied de page 4"/>
          <p:cNvSpPr>
            <a:spLocks noGrp="1"/>
          </p:cNvSpPr>
          <p:nvPr>
            <p:ph type="ftr" sz="quarter" idx="11"/>
          </p:nvPr>
        </p:nvSpPr>
        <p:spPr/>
        <p:txBody>
          <a:bodyPr/>
          <a:lstStyle/>
          <a:p>
            <a:r>
              <a:rPr lang="fr-FR"/>
              <a:t>Intitulé de la direction ou de l’organisme rattaché</a:t>
            </a:r>
          </a:p>
        </p:txBody>
      </p:sp>
      <p:sp>
        <p:nvSpPr>
          <p:cNvPr id="6" name="Espace réservé du numéro de diapositive 5"/>
          <p:cNvSpPr>
            <a:spLocks noGrp="1"/>
          </p:cNvSpPr>
          <p:nvPr>
            <p:ph type="sldNum" sz="quarter" idx="12"/>
          </p:nvPr>
        </p:nvSpPr>
        <p:spPr/>
        <p:txBody>
          <a:bodyPr/>
          <a:lstStyle/>
          <a:p>
            <a:fld id="{BAC53BB5-0874-428D-BE6F-E5C93DDEEC5F}" type="slidenum">
              <a:rPr lang="fr-FR" smtClean="0"/>
              <a:t>‹N°›</a:t>
            </a:fld>
            <a:endParaRPr lang="fr-FR"/>
          </a:p>
        </p:txBody>
      </p:sp>
    </p:spTree>
    <p:extLst>
      <p:ext uri="{BB962C8B-B14F-4D97-AF65-F5344CB8AC3E}">
        <p14:creationId xmlns:p14="http://schemas.microsoft.com/office/powerpoint/2010/main" val="41546218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841375"/>
            <a:ext cx="6858000" cy="17907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r>
              <a:rPr lang="fr-FR"/>
              <a:t>2025-2026</a:t>
            </a:r>
          </a:p>
        </p:txBody>
      </p:sp>
      <p:sp>
        <p:nvSpPr>
          <p:cNvPr id="5" name="Espace réservé du pied de page 4"/>
          <p:cNvSpPr>
            <a:spLocks noGrp="1"/>
          </p:cNvSpPr>
          <p:nvPr>
            <p:ph type="ftr" sz="quarter" idx="11"/>
          </p:nvPr>
        </p:nvSpPr>
        <p:spPr/>
        <p:txBody>
          <a:bodyPr/>
          <a:lstStyle/>
          <a:p>
            <a:r>
              <a:rPr lang="fr-FR"/>
              <a:t>Intitulé de la direction ou de l’organisme rattaché</a:t>
            </a:r>
          </a:p>
        </p:txBody>
      </p:sp>
      <p:sp>
        <p:nvSpPr>
          <p:cNvPr id="6" name="Espace réservé du numéro de diapositive 5"/>
          <p:cNvSpPr>
            <a:spLocks noGrp="1"/>
          </p:cNvSpPr>
          <p:nvPr>
            <p:ph type="sldNum" sz="quarter" idx="12"/>
          </p:nvPr>
        </p:nvSpPr>
        <p:spPr/>
        <p:txBody>
          <a:bodyPr/>
          <a:lstStyle/>
          <a:p>
            <a:fld id="{D44A960F-3A9F-4F47-9475-76B6775DB755}" type="slidenum">
              <a:rPr lang="fr-FR" smtClean="0"/>
              <a:t>‹N°›</a:t>
            </a:fld>
            <a:endParaRPr lang="fr-FR"/>
          </a:p>
        </p:txBody>
      </p:sp>
    </p:spTree>
    <p:extLst>
      <p:ext uri="{BB962C8B-B14F-4D97-AF65-F5344CB8AC3E}">
        <p14:creationId xmlns:p14="http://schemas.microsoft.com/office/powerpoint/2010/main" val="2575813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2025-2026</a:t>
            </a:r>
          </a:p>
        </p:txBody>
      </p:sp>
      <p:sp>
        <p:nvSpPr>
          <p:cNvPr id="5" name="Espace réservé du pied de page 4"/>
          <p:cNvSpPr>
            <a:spLocks noGrp="1"/>
          </p:cNvSpPr>
          <p:nvPr>
            <p:ph type="ftr" sz="quarter" idx="11"/>
          </p:nvPr>
        </p:nvSpPr>
        <p:spPr/>
        <p:txBody>
          <a:bodyPr/>
          <a:lstStyle/>
          <a:p>
            <a:r>
              <a:rPr lang="fr-FR"/>
              <a:t>Intitulé de la direction ou de l’organisme rattaché</a:t>
            </a:r>
          </a:p>
        </p:txBody>
      </p:sp>
      <p:sp>
        <p:nvSpPr>
          <p:cNvPr id="6" name="Espace réservé du numéro de diapositive 5"/>
          <p:cNvSpPr>
            <a:spLocks noGrp="1"/>
          </p:cNvSpPr>
          <p:nvPr>
            <p:ph type="sldNum" sz="quarter" idx="12"/>
          </p:nvPr>
        </p:nvSpPr>
        <p:spPr/>
        <p:txBody>
          <a:bodyPr/>
          <a:lstStyle/>
          <a:p>
            <a:fld id="{D44A960F-3A9F-4F47-9475-76B6775DB755}" type="slidenum">
              <a:rPr lang="fr-FR" smtClean="0"/>
              <a:t>‹N°›</a:t>
            </a:fld>
            <a:endParaRPr lang="fr-FR"/>
          </a:p>
        </p:txBody>
      </p:sp>
    </p:spTree>
    <p:extLst>
      <p:ext uri="{BB962C8B-B14F-4D97-AF65-F5344CB8AC3E}">
        <p14:creationId xmlns:p14="http://schemas.microsoft.com/office/powerpoint/2010/main" val="1366524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re et sous-titre">
    <p:spTree>
      <p:nvGrpSpPr>
        <p:cNvPr id="1" name=""/>
        <p:cNvGrpSpPr/>
        <p:nvPr/>
      </p:nvGrpSpPr>
      <p:grpSpPr>
        <a:xfrm>
          <a:off x="0" y="0"/>
          <a:ext cx="0" cy="0"/>
          <a:chOff x="0" y="0"/>
          <a:chExt cx="0" cy="0"/>
        </a:xfrm>
      </p:grpSpPr>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sp>
        <p:nvSpPr>
          <p:cNvPr id="2" name="Espace réservé de la date 1"/>
          <p:cNvSpPr>
            <a:spLocks noGrp="1"/>
          </p:cNvSpPr>
          <p:nvPr>
            <p:ph type="dt" sz="half" idx="10"/>
          </p:nvPr>
        </p:nvSpPr>
        <p:spPr bwMode="gray">
          <a:xfrm>
            <a:off x="7614000" y="4783500"/>
            <a:ext cx="1278480" cy="360000"/>
          </a:xfrm>
        </p:spPr>
        <p:txBody>
          <a:bodyPr/>
          <a:lstStyle>
            <a:lvl1pPr>
              <a:defRPr>
                <a:solidFill>
                  <a:srgbClr val="435997"/>
                </a:solidFill>
                <a:latin typeface="Marianne" panose="02000000000000000000" pitchFamily="2" charset="0"/>
              </a:defRPr>
            </a:lvl1pPr>
          </a:lstStyle>
          <a:p>
            <a:pPr algn="r"/>
            <a:r>
              <a:rPr lang="fr-FR" cap="all"/>
              <a:t>2025-2026</a:t>
            </a:r>
            <a:endParaRPr lang="fr-FR" cap="all" dirty="0"/>
          </a:p>
        </p:txBody>
      </p:sp>
      <p:pic>
        <p:nvPicPr>
          <p:cNvPr id="9" name="Image 8"/>
          <p:cNvPicPr/>
          <p:nvPr userDrawn="1"/>
        </p:nvPicPr>
        <p:blipFill>
          <a:blip r:embed="rId2"/>
          <a:srcRect/>
          <a:stretch/>
        </p:blipFill>
        <p:spPr bwMode="auto">
          <a:xfrm>
            <a:off x="524194" y="310534"/>
            <a:ext cx="1636511" cy="1197077"/>
          </a:xfrm>
          <a:prstGeom prst="rect">
            <a:avLst/>
          </a:prstGeom>
          <a:noFill/>
          <a:ln>
            <a:noFill/>
          </a:ln>
        </p:spPr>
      </p:pic>
    </p:spTree>
    <p:extLst>
      <p:ext uri="{BB962C8B-B14F-4D97-AF65-F5344CB8AC3E}">
        <p14:creationId xmlns:p14="http://schemas.microsoft.com/office/powerpoint/2010/main" val="34839045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282700"/>
            <a:ext cx="7886700" cy="2139950"/>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r>
              <a:rPr lang="fr-FR"/>
              <a:t>2025-2026</a:t>
            </a:r>
          </a:p>
        </p:txBody>
      </p:sp>
      <p:sp>
        <p:nvSpPr>
          <p:cNvPr id="5" name="Espace réservé du pied de page 4"/>
          <p:cNvSpPr>
            <a:spLocks noGrp="1"/>
          </p:cNvSpPr>
          <p:nvPr>
            <p:ph type="ftr" sz="quarter" idx="11"/>
          </p:nvPr>
        </p:nvSpPr>
        <p:spPr/>
        <p:txBody>
          <a:bodyPr/>
          <a:lstStyle/>
          <a:p>
            <a:r>
              <a:rPr lang="fr-FR"/>
              <a:t>Intitulé de la direction ou de l’organisme rattaché</a:t>
            </a:r>
          </a:p>
        </p:txBody>
      </p:sp>
      <p:sp>
        <p:nvSpPr>
          <p:cNvPr id="6" name="Espace réservé du numéro de diapositive 5"/>
          <p:cNvSpPr>
            <a:spLocks noGrp="1"/>
          </p:cNvSpPr>
          <p:nvPr>
            <p:ph type="sldNum" sz="quarter" idx="12"/>
          </p:nvPr>
        </p:nvSpPr>
        <p:spPr/>
        <p:txBody>
          <a:bodyPr/>
          <a:lstStyle/>
          <a:p>
            <a:fld id="{D44A960F-3A9F-4F47-9475-76B6775DB755}" type="slidenum">
              <a:rPr lang="fr-FR" smtClean="0"/>
              <a:t>‹N°›</a:t>
            </a:fld>
            <a:endParaRPr lang="fr-FR"/>
          </a:p>
        </p:txBody>
      </p:sp>
    </p:spTree>
    <p:extLst>
      <p:ext uri="{BB962C8B-B14F-4D97-AF65-F5344CB8AC3E}">
        <p14:creationId xmlns:p14="http://schemas.microsoft.com/office/powerpoint/2010/main" val="29747749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628650" y="1370013"/>
            <a:ext cx="3867150" cy="326231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370013"/>
            <a:ext cx="3867150" cy="326231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r>
              <a:rPr lang="fr-FR"/>
              <a:t>2025-2026</a:t>
            </a:r>
          </a:p>
        </p:txBody>
      </p:sp>
      <p:sp>
        <p:nvSpPr>
          <p:cNvPr id="6" name="Espace réservé du pied de page 5"/>
          <p:cNvSpPr>
            <a:spLocks noGrp="1"/>
          </p:cNvSpPr>
          <p:nvPr>
            <p:ph type="ftr" sz="quarter" idx="11"/>
          </p:nvPr>
        </p:nvSpPr>
        <p:spPr/>
        <p:txBody>
          <a:bodyPr/>
          <a:lstStyle/>
          <a:p>
            <a:r>
              <a:rPr lang="fr-FR"/>
              <a:t>Intitulé de la direction ou de l’organisme rattaché</a:t>
            </a:r>
          </a:p>
        </p:txBody>
      </p:sp>
      <p:sp>
        <p:nvSpPr>
          <p:cNvPr id="7" name="Espace réservé du numéro de diapositive 6"/>
          <p:cNvSpPr>
            <a:spLocks noGrp="1"/>
          </p:cNvSpPr>
          <p:nvPr>
            <p:ph type="sldNum" sz="quarter" idx="12"/>
          </p:nvPr>
        </p:nvSpPr>
        <p:spPr/>
        <p:txBody>
          <a:bodyPr/>
          <a:lstStyle/>
          <a:p>
            <a:fld id="{D44A960F-3A9F-4F47-9475-76B6775DB755}" type="slidenum">
              <a:rPr lang="fr-FR" smtClean="0"/>
              <a:t>‹N°›</a:t>
            </a:fld>
            <a:endParaRPr lang="fr-FR"/>
          </a:p>
        </p:txBody>
      </p:sp>
    </p:spTree>
    <p:extLst>
      <p:ext uri="{BB962C8B-B14F-4D97-AF65-F5344CB8AC3E}">
        <p14:creationId xmlns:p14="http://schemas.microsoft.com/office/powerpoint/2010/main" val="40166940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30238" y="274638"/>
            <a:ext cx="7886700" cy="993775"/>
          </a:xfrm>
        </p:spPr>
        <p:txBody>
          <a:bodyPr/>
          <a:lstStyle/>
          <a:p>
            <a:r>
              <a:rPr lang="fr-FR"/>
              <a:t>Modifiez le style du titre</a:t>
            </a:r>
          </a:p>
        </p:txBody>
      </p:sp>
      <p:sp>
        <p:nvSpPr>
          <p:cNvPr id="3" name="Espace réservé du texte 2"/>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630238" y="1879600"/>
            <a:ext cx="3868737" cy="276225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4629150" y="1879600"/>
            <a:ext cx="3887788" cy="276225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r>
              <a:rPr lang="fr-FR"/>
              <a:t>2025-2026</a:t>
            </a:r>
          </a:p>
        </p:txBody>
      </p:sp>
      <p:sp>
        <p:nvSpPr>
          <p:cNvPr id="8" name="Espace réservé du pied de page 7"/>
          <p:cNvSpPr>
            <a:spLocks noGrp="1"/>
          </p:cNvSpPr>
          <p:nvPr>
            <p:ph type="ftr" sz="quarter" idx="11"/>
          </p:nvPr>
        </p:nvSpPr>
        <p:spPr/>
        <p:txBody>
          <a:bodyPr/>
          <a:lstStyle/>
          <a:p>
            <a:r>
              <a:rPr lang="fr-FR"/>
              <a:t>Intitulé de la direction ou de l’organisme rattaché</a:t>
            </a:r>
          </a:p>
        </p:txBody>
      </p:sp>
      <p:sp>
        <p:nvSpPr>
          <p:cNvPr id="9" name="Espace réservé du numéro de diapositive 8"/>
          <p:cNvSpPr>
            <a:spLocks noGrp="1"/>
          </p:cNvSpPr>
          <p:nvPr>
            <p:ph type="sldNum" sz="quarter" idx="12"/>
          </p:nvPr>
        </p:nvSpPr>
        <p:spPr/>
        <p:txBody>
          <a:bodyPr/>
          <a:lstStyle/>
          <a:p>
            <a:fld id="{D44A960F-3A9F-4F47-9475-76B6775DB755}" type="slidenum">
              <a:rPr lang="fr-FR" smtClean="0"/>
              <a:t>‹N°›</a:t>
            </a:fld>
            <a:endParaRPr lang="fr-FR"/>
          </a:p>
        </p:txBody>
      </p:sp>
    </p:spTree>
    <p:extLst>
      <p:ext uri="{BB962C8B-B14F-4D97-AF65-F5344CB8AC3E}">
        <p14:creationId xmlns:p14="http://schemas.microsoft.com/office/powerpoint/2010/main" val="36392880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r>
              <a:rPr lang="fr-FR"/>
              <a:t>2025-2026</a:t>
            </a:r>
          </a:p>
        </p:txBody>
      </p:sp>
      <p:sp>
        <p:nvSpPr>
          <p:cNvPr id="4" name="Espace réservé du pied de page 3"/>
          <p:cNvSpPr>
            <a:spLocks noGrp="1"/>
          </p:cNvSpPr>
          <p:nvPr>
            <p:ph type="ftr" sz="quarter" idx="11"/>
          </p:nvPr>
        </p:nvSpPr>
        <p:spPr/>
        <p:txBody>
          <a:bodyPr/>
          <a:lstStyle/>
          <a:p>
            <a:r>
              <a:rPr lang="fr-FR"/>
              <a:t>Intitulé de la direction ou de l’organisme rattaché</a:t>
            </a:r>
          </a:p>
        </p:txBody>
      </p:sp>
      <p:sp>
        <p:nvSpPr>
          <p:cNvPr id="5" name="Espace réservé du numéro de diapositive 4"/>
          <p:cNvSpPr>
            <a:spLocks noGrp="1"/>
          </p:cNvSpPr>
          <p:nvPr>
            <p:ph type="sldNum" sz="quarter" idx="12"/>
          </p:nvPr>
        </p:nvSpPr>
        <p:spPr/>
        <p:txBody>
          <a:bodyPr/>
          <a:lstStyle/>
          <a:p>
            <a:fld id="{D44A960F-3A9F-4F47-9475-76B6775DB755}" type="slidenum">
              <a:rPr lang="fr-FR" smtClean="0"/>
              <a:t>‹N°›</a:t>
            </a:fld>
            <a:endParaRPr lang="fr-FR"/>
          </a:p>
        </p:txBody>
      </p:sp>
    </p:spTree>
    <p:extLst>
      <p:ext uri="{BB962C8B-B14F-4D97-AF65-F5344CB8AC3E}">
        <p14:creationId xmlns:p14="http://schemas.microsoft.com/office/powerpoint/2010/main" val="7461237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r>
              <a:rPr lang="fr-FR"/>
              <a:t>2025-2026</a:t>
            </a:r>
          </a:p>
        </p:txBody>
      </p:sp>
      <p:sp>
        <p:nvSpPr>
          <p:cNvPr id="3" name="Espace réservé du pied de page 2"/>
          <p:cNvSpPr>
            <a:spLocks noGrp="1"/>
          </p:cNvSpPr>
          <p:nvPr>
            <p:ph type="ftr" sz="quarter" idx="11"/>
          </p:nvPr>
        </p:nvSpPr>
        <p:spPr/>
        <p:txBody>
          <a:bodyPr/>
          <a:lstStyle/>
          <a:p>
            <a:r>
              <a:rPr lang="fr-FR"/>
              <a:t>Intitulé de la direction ou de l’organisme rattaché</a:t>
            </a:r>
          </a:p>
        </p:txBody>
      </p:sp>
      <p:sp>
        <p:nvSpPr>
          <p:cNvPr id="4" name="Espace réservé du numéro de diapositive 3"/>
          <p:cNvSpPr>
            <a:spLocks noGrp="1"/>
          </p:cNvSpPr>
          <p:nvPr>
            <p:ph type="sldNum" sz="quarter" idx="12"/>
          </p:nvPr>
        </p:nvSpPr>
        <p:spPr/>
        <p:txBody>
          <a:bodyPr/>
          <a:lstStyle/>
          <a:p>
            <a:fld id="{D44A960F-3A9F-4F47-9475-76B6775DB755}" type="slidenum">
              <a:rPr lang="fr-FR" smtClean="0"/>
              <a:t>‹N°›</a:t>
            </a:fld>
            <a:endParaRPr lang="fr-FR"/>
          </a:p>
        </p:txBody>
      </p:sp>
    </p:spTree>
    <p:extLst>
      <p:ext uri="{BB962C8B-B14F-4D97-AF65-F5344CB8AC3E}">
        <p14:creationId xmlns:p14="http://schemas.microsoft.com/office/powerpoint/2010/main" val="40295141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r>
              <a:rPr lang="fr-FR"/>
              <a:t>2025-2026</a:t>
            </a:r>
          </a:p>
        </p:txBody>
      </p:sp>
      <p:sp>
        <p:nvSpPr>
          <p:cNvPr id="6" name="Espace réservé du pied de page 5"/>
          <p:cNvSpPr>
            <a:spLocks noGrp="1"/>
          </p:cNvSpPr>
          <p:nvPr>
            <p:ph type="ftr" sz="quarter" idx="11"/>
          </p:nvPr>
        </p:nvSpPr>
        <p:spPr/>
        <p:txBody>
          <a:bodyPr/>
          <a:lstStyle/>
          <a:p>
            <a:r>
              <a:rPr lang="fr-FR"/>
              <a:t>Intitulé de la direction ou de l’organisme rattaché</a:t>
            </a:r>
          </a:p>
        </p:txBody>
      </p:sp>
      <p:sp>
        <p:nvSpPr>
          <p:cNvPr id="7" name="Espace réservé du numéro de diapositive 6"/>
          <p:cNvSpPr>
            <a:spLocks noGrp="1"/>
          </p:cNvSpPr>
          <p:nvPr>
            <p:ph type="sldNum" sz="quarter" idx="12"/>
          </p:nvPr>
        </p:nvSpPr>
        <p:spPr/>
        <p:txBody>
          <a:bodyPr/>
          <a:lstStyle/>
          <a:p>
            <a:fld id="{D44A960F-3A9F-4F47-9475-76B6775DB755}" type="slidenum">
              <a:rPr lang="fr-FR" smtClean="0"/>
              <a:t>‹N°›</a:t>
            </a:fld>
            <a:endParaRPr lang="fr-FR"/>
          </a:p>
        </p:txBody>
      </p:sp>
    </p:spTree>
    <p:extLst>
      <p:ext uri="{BB962C8B-B14F-4D97-AF65-F5344CB8AC3E}">
        <p14:creationId xmlns:p14="http://schemas.microsoft.com/office/powerpoint/2010/main" val="39062082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r>
              <a:rPr lang="fr-FR"/>
              <a:t>2025-2026</a:t>
            </a:r>
          </a:p>
        </p:txBody>
      </p:sp>
      <p:sp>
        <p:nvSpPr>
          <p:cNvPr id="6" name="Espace réservé du pied de page 5"/>
          <p:cNvSpPr>
            <a:spLocks noGrp="1"/>
          </p:cNvSpPr>
          <p:nvPr>
            <p:ph type="ftr" sz="quarter" idx="11"/>
          </p:nvPr>
        </p:nvSpPr>
        <p:spPr/>
        <p:txBody>
          <a:bodyPr/>
          <a:lstStyle/>
          <a:p>
            <a:r>
              <a:rPr lang="fr-FR"/>
              <a:t>Intitulé de la direction ou de l’organisme rattaché</a:t>
            </a:r>
          </a:p>
        </p:txBody>
      </p:sp>
      <p:sp>
        <p:nvSpPr>
          <p:cNvPr id="7" name="Espace réservé du numéro de diapositive 6"/>
          <p:cNvSpPr>
            <a:spLocks noGrp="1"/>
          </p:cNvSpPr>
          <p:nvPr>
            <p:ph type="sldNum" sz="quarter" idx="12"/>
          </p:nvPr>
        </p:nvSpPr>
        <p:spPr/>
        <p:txBody>
          <a:bodyPr/>
          <a:lstStyle/>
          <a:p>
            <a:fld id="{D44A960F-3A9F-4F47-9475-76B6775DB755}" type="slidenum">
              <a:rPr lang="fr-FR" smtClean="0"/>
              <a:t>‹N°›</a:t>
            </a:fld>
            <a:endParaRPr lang="fr-FR"/>
          </a:p>
        </p:txBody>
      </p:sp>
    </p:spTree>
    <p:extLst>
      <p:ext uri="{BB962C8B-B14F-4D97-AF65-F5344CB8AC3E}">
        <p14:creationId xmlns:p14="http://schemas.microsoft.com/office/powerpoint/2010/main" val="28951499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2025-2026</a:t>
            </a:r>
          </a:p>
        </p:txBody>
      </p:sp>
      <p:sp>
        <p:nvSpPr>
          <p:cNvPr id="5" name="Espace réservé du pied de page 4"/>
          <p:cNvSpPr>
            <a:spLocks noGrp="1"/>
          </p:cNvSpPr>
          <p:nvPr>
            <p:ph type="ftr" sz="quarter" idx="11"/>
          </p:nvPr>
        </p:nvSpPr>
        <p:spPr/>
        <p:txBody>
          <a:bodyPr/>
          <a:lstStyle/>
          <a:p>
            <a:r>
              <a:rPr lang="fr-FR"/>
              <a:t>Intitulé de la direction ou de l’organisme rattaché</a:t>
            </a:r>
          </a:p>
        </p:txBody>
      </p:sp>
      <p:sp>
        <p:nvSpPr>
          <p:cNvPr id="6" name="Espace réservé du numéro de diapositive 5"/>
          <p:cNvSpPr>
            <a:spLocks noGrp="1"/>
          </p:cNvSpPr>
          <p:nvPr>
            <p:ph type="sldNum" sz="quarter" idx="12"/>
          </p:nvPr>
        </p:nvSpPr>
        <p:spPr/>
        <p:txBody>
          <a:bodyPr/>
          <a:lstStyle/>
          <a:p>
            <a:fld id="{D44A960F-3A9F-4F47-9475-76B6775DB755}" type="slidenum">
              <a:rPr lang="fr-FR" smtClean="0"/>
              <a:t>‹N°›</a:t>
            </a:fld>
            <a:endParaRPr lang="fr-FR"/>
          </a:p>
        </p:txBody>
      </p:sp>
    </p:spTree>
    <p:extLst>
      <p:ext uri="{BB962C8B-B14F-4D97-AF65-F5344CB8AC3E}">
        <p14:creationId xmlns:p14="http://schemas.microsoft.com/office/powerpoint/2010/main" val="2667644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43675" y="274638"/>
            <a:ext cx="1971675" cy="4357687"/>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628650" y="274638"/>
            <a:ext cx="5762625" cy="435768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2025-2026</a:t>
            </a:r>
          </a:p>
        </p:txBody>
      </p:sp>
      <p:sp>
        <p:nvSpPr>
          <p:cNvPr id="5" name="Espace réservé du pied de page 4"/>
          <p:cNvSpPr>
            <a:spLocks noGrp="1"/>
          </p:cNvSpPr>
          <p:nvPr>
            <p:ph type="ftr" sz="quarter" idx="11"/>
          </p:nvPr>
        </p:nvSpPr>
        <p:spPr/>
        <p:txBody>
          <a:bodyPr/>
          <a:lstStyle/>
          <a:p>
            <a:r>
              <a:rPr lang="fr-FR"/>
              <a:t>Intitulé de la direction ou de l’organisme rattaché</a:t>
            </a:r>
          </a:p>
        </p:txBody>
      </p:sp>
      <p:sp>
        <p:nvSpPr>
          <p:cNvPr id="6" name="Espace réservé du numéro de diapositive 5"/>
          <p:cNvSpPr>
            <a:spLocks noGrp="1"/>
          </p:cNvSpPr>
          <p:nvPr>
            <p:ph type="sldNum" sz="quarter" idx="12"/>
          </p:nvPr>
        </p:nvSpPr>
        <p:spPr/>
        <p:txBody>
          <a:bodyPr/>
          <a:lstStyle/>
          <a:p>
            <a:fld id="{D44A960F-3A9F-4F47-9475-76B6775DB755}" type="slidenum">
              <a:rPr lang="fr-FR" smtClean="0"/>
              <a:t>‹N°›</a:t>
            </a:fld>
            <a:endParaRPr lang="fr-FR"/>
          </a:p>
        </p:txBody>
      </p:sp>
    </p:spTree>
    <p:extLst>
      <p:ext uri="{BB962C8B-B14F-4D97-AF65-F5344CB8AC3E}">
        <p14:creationId xmlns:p14="http://schemas.microsoft.com/office/powerpoint/2010/main" val="22100916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841375"/>
            <a:ext cx="6858000" cy="17907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r>
              <a:rPr lang="fr-FR"/>
              <a:t>2025-2026</a:t>
            </a:r>
          </a:p>
        </p:txBody>
      </p:sp>
      <p:sp>
        <p:nvSpPr>
          <p:cNvPr id="5" name="Espace réservé du pied de page 4"/>
          <p:cNvSpPr>
            <a:spLocks noGrp="1"/>
          </p:cNvSpPr>
          <p:nvPr>
            <p:ph type="ftr" sz="quarter" idx="11"/>
          </p:nvPr>
        </p:nvSpPr>
        <p:spPr/>
        <p:txBody>
          <a:bodyPr/>
          <a:lstStyle/>
          <a:p>
            <a:r>
              <a:rPr lang="fr-FR"/>
              <a:t>Intitulé de la direction ou de l’organisme rattaché</a:t>
            </a:r>
          </a:p>
        </p:txBody>
      </p:sp>
      <p:sp>
        <p:nvSpPr>
          <p:cNvPr id="6" name="Espace réservé du numéro de diapositive 5"/>
          <p:cNvSpPr>
            <a:spLocks noGrp="1"/>
          </p:cNvSpPr>
          <p:nvPr>
            <p:ph type="sldNum" sz="quarter" idx="12"/>
          </p:nvPr>
        </p:nvSpPr>
        <p:spPr/>
        <p:txBody>
          <a:bodyPr/>
          <a:lstStyle/>
          <a:p>
            <a:fld id="{04D4AF52-04D9-41E4-B6AA-2011A4E9B85A}" type="slidenum">
              <a:rPr lang="fr-FR" smtClean="0"/>
              <a:t>‹N°›</a:t>
            </a:fld>
            <a:endParaRPr lang="fr-FR"/>
          </a:p>
        </p:txBody>
      </p:sp>
    </p:spTree>
    <p:extLst>
      <p:ext uri="{BB962C8B-B14F-4D97-AF65-F5344CB8AC3E}">
        <p14:creationId xmlns:p14="http://schemas.microsoft.com/office/powerpoint/2010/main" val="3485935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lvl1pPr>
              <a:defRPr>
                <a:solidFill>
                  <a:srgbClr val="435997"/>
                </a:solidFill>
                <a:latin typeface="Marianne" panose="02000000000000000000" pitchFamily="2" charset="0"/>
              </a:defRPr>
            </a:lvl1pPr>
          </a:lstStyle>
          <a:p>
            <a:pPr algn="r"/>
            <a:r>
              <a:rPr lang="fr-FR" cap="all"/>
              <a:t>2025-2026</a:t>
            </a:r>
            <a:endParaRPr lang="fr-FR" cap="all" dirty="0"/>
          </a:p>
        </p:txBody>
      </p:sp>
    </p:spTree>
    <p:extLst>
      <p:ext uri="{BB962C8B-B14F-4D97-AF65-F5344CB8AC3E}">
        <p14:creationId xmlns:p14="http://schemas.microsoft.com/office/powerpoint/2010/main" val="164103043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2025-2026</a:t>
            </a:r>
          </a:p>
        </p:txBody>
      </p:sp>
      <p:sp>
        <p:nvSpPr>
          <p:cNvPr id="5" name="Espace réservé du pied de page 4"/>
          <p:cNvSpPr>
            <a:spLocks noGrp="1"/>
          </p:cNvSpPr>
          <p:nvPr>
            <p:ph type="ftr" sz="quarter" idx="11"/>
          </p:nvPr>
        </p:nvSpPr>
        <p:spPr/>
        <p:txBody>
          <a:bodyPr/>
          <a:lstStyle/>
          <a:p>
            <a:r>
              <a:rPr lang="fr-FR"/>
              <a:t>Intitulé de la direction ou de l’organisme rattaché</a:t>
            </a:r>
          </a:p>
        </p:txBody>
      </p:sp>
      <p:sp>
        <p:nvSpPr>
          <p:cNvPr id="6" name="Espace réservé du numéro de diapositive 5"/>
          <p:cNvSpPr>
            <a:spLocks noGrp="1"/>
          </p:cNvSpPr>
          <p:nvPr>
            <p:ph type="sldNum" sz="quarter" idx="12"/>
          </p:nvPr>
        </p:nvSpPr>
        <p:spPr/>
        <p:txBody>
          <a:bodyPr/>
          <a:lstStyle/>
          <a:p>
            <a:fld id="{04D4AF52-04D9-41E4-B6AA-2011A4E9B85A}" type="slidenum">
              <a:rPr lang="fr-FR" smtClean="0"/>
              <a:t>‹N°›</a:t>
            </a:fld>
            <a:endParaRPr lang="fr-FR"/>
          </a:p>
        </p:txBody>
      </p:sp>
    </p:spTree>
    <p:extLst>
      <p:ext uri="{BB962C8B-B14F-4D97-AF65-F5344CB8AC3E}">
        <p14:creationId xmlns:p14="http://schemas.microsoft.com/office/powerpoint/2010/main" val="36971712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282700"/>
            <a:ext cx="7886700" cy="2139950"/>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r>
              <a:rPr lang="fr-FR"/>
              <a:t>2025-2026</a:t>
            </a:r>
          </a:p>
        </p:txBody>
      </p:sp>
      <p:sp>
        <p:nvSpPr>
          <p:cNvPr id="5" name="Espace réservé du pied de page 4"/>
          <p:cNvSpPr>
            <a:spLocks noGrp="1"/>
          </p:cNvSpPr>
          <p:nvPr>
            <p:ph type="ftr" sz="quarter" idx="11"/>
          </p:nvPr>
        </p:nvSpPr>
        <p:spPr/>
        <p:txBody>
          <a:bodyPr/>
          <a:lstStyle/>
          <a:p>
            <a:r>
              <a:rPr lang="fr-FR"/>
              <a:t>Intitulé de la direction ou de l’organisme rattaché</a:t>
            </a:r>
          </a:p>
        </p:txBody>
      </p:sp>
      <p:sp>
        <p:nvSpPr>
          <p:cNvPr id="6" name="Espace réservé du numéro de diapositive 5"/>
          <p:cNvSpPr>
            <a:spLocks noGrp="1"/>
          </p:cNvSpPr>
          <p:nvPr>
            <p:ph type="sldNum" sz="quarter" idx="12"/>
          </p:nvPr>
        </p:nvSpPr>
        <p:spPr/>
        <p:txBody>
          <a:bodyPr/>
          <a:lstStyle/>
          <a:p>
            <a:fld id="{04D4AF52-04D9-41E4-B6AA-2011A4E9B85A}" type="slidenum">
              <a:rPr lang="fr-FR" smtClean="0"/>
              <a:t>‹N°›</a:t>
            </a:fld>
            <a:endParaRPr lang="fr-FR"/>
          </a:p>
        </p:txBody>
      </p:sp>
    </p:spTree>
    <p:extLst>
      <p:ext uri="{BB962C8B-B14F-4D97-AF65-F5344CB8AC3E}">
        <p14:creationId xmlns:p14="http://schemas.microsoft.com/office/powerpoint/2010/main" val="18503684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628650" y="1370013"/>
            <a:ext cx="3867150" cy="326231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370013"/>
            <a:ext cx="3867150" cy="326231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r>
              <a:rPr lang="fr-FR"/>
              <a:t>2025-2026</a:t>
            </a:r>
          </a:p>
        </p:txBody>
      </p:sp>
      <p:sp>
        <p:nvSpPr>
          <p:cNvPr id="6" name="Espace réservé du pied de page 5"/>
          <p:cNvSpPr>
            <a:spLocks noGrp="1"/>
          </p:cNvSpPr>
          <p:nvPr>
            <p:ph type="ftr" sz="quarter" idx="11"/>
          </p:nvPr>
        </p:nvSpPr>
        <p:spPr/>
        <p:txBody>
          <a:bodyPr/>
          <a:lstStyle/>
          <a:p>
            <a:r>
              <a:rPr lang="fr-FR"/>
              <a:t>Intitulé de la direction ou de l’organisme rattaché</a:t>
            </a:r>
          </a:p>
        </p:txBody>
      </p:sp>
      <p:sp>
        <p:nvSpPr>
          <p:cNvPr id="7" name="Espace réservé du numéro de diapositive 6"/>
          <p:cNvSpPr>
            <a:spLocks noGrp="1"/>
          </p:cNvSpPr>
          <p:nvPr>
            <p:ph type="sldNum" sz="quarter" idx="12"/>
          </p:nvPr>
        </p:nvSpPr>
        <p:spPr/>
        <p:txBody>
          <a:bodyPr/>
          <a:lstStyle/>
          <a:p>
            <a:fld id="{04D4AF52-04D9-41E4-B6AA-2011A4E9B85A}" type="slidenum">
              <a:rPr lang="fr-FR" smtClean="0"/>
              <a:t>‹N°›</a:t>
            </a:fld>
            <a:endParaRPr lang="fr-FR"/>
          </a:p>
        </p:txBody>
      </p:sp>
    </p:spTree>
    <p:extLst>
      <p:ext uri="{BB962C8B-B14F-4D97-AF65-F5344CB8AC3E}">
        <p14:creationId xmlns:p14="http://schemas.microsoft.com/office/powerpoint/2010/main" val="37725649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30238" y="274638"/>
            <a:ext cx="7886700" cy="993775"/>
          </a:xfrm>
        </p:spPr>
        <p:txBody>
          <a:bodyPr/>
          <a:lstStyle/>
          <a:p>
            <a:r>
              <a:rPr lang="fr-FR"/>
              <a:t>Modifiez le style du titre</a:t>
            </a:r>
          </a:p>
        </p:txBody>
      </p:sp>
      <p:sp>
        <p:nvSpPr>
          <p:cNvPr id="3" name="Espace réservé du texte 2"/>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630238" y="1879600"/>
            <a:ext cx="3868737" cy="276225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4629150" y="1879600"/>
            <a:ext cx="3887788" cy="276225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r>
              <a:rPr lang="fr-FR"/>
              <a:t>2025-2026</a:t>
            </a:r>
          </a:p>
        </p:txBody>
      </p:sp>
      <p:sp>
        <p:nvSpPr>
          <p:cNvPr id="8" name="Espace réservé du pied de page 7"/>
          <p:cNvSpPr>
            <a:spLocks noGrp="1"/>
          </p:cNvSpPr>
          <p:nvPr>
            <p:ph type="ftr" sz="quarter" idx="11"/>
          </p:nvPr>
        </p:nvSpPr>
        <p:spPr/>
        <p:txBody>
          <a:bodyPr/>
          <a:lstStyle/>
          <a:p>
            <a:r>
              <a:rPr lang="fr-FR"/>
              <a:t>Intitulé de la direction ou de l’organisme rattaché</a:t>
            </a:r>
          </a:p>
        </p:txBody>
      </p:sp>
      <p:sp>
        <p:nvSpPr>
          <p:cNvPr id="9" name="Espace réservé du numéro de diapositive 8"/>
          <p:cNvSpPr>
            <a:spLocks noGrp="1"/>
          </p:cNvSpPr>
          <p:nvPr>
            <p:ph type="sldNum" sz="quarter" idx="12"/>
          </p:nvPr>
        </p:nvSpPr>
        <p:spPr/>
        <p:txBody>
          <a:bodyPr/>
          <a:lstStyle/>
          <a:p>
            <a:fld id="{04D4AF52-04D9-41E4-B6AA-2011A4E9B85A}" type="slidenum">
              <a:rPr lang="fr-FR" smtClean="0"/>
              <a:t>‹N°›</a:t>
            </a:fld>
            <a:endParaRPr lang="fr-FR"/>
          </a:p>
        </p:txBody>
      </p:sp>
    </p:spTree>
    <p:extLst>
      <p:ext uri="{BB962C8B-B14F-4D97-AF65-F5344CB8AC3E}">
        <p14:creationId xmlns:p14="http://schemas.microsoft.com/office/powerpoint/2010/main" val="261100505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r>
              <a:rPr lang="fr-FR"/>
              <a:t>2025-2026</a:t>
            </a:r>
          </a:p>
        </p:txBody>
      </p:sp>
      <p:sp>
        <p:nvSpPr>
          <p:cNvPr id="4" name="Espace réservé du pied de page 3"/>
          <p:cNvSpPr>
            <a:spLocks noGrp="1"/>
          </p:cNvSpPr>
          <p:nvPr>
            <p:ph type="ftr" sz="quarter" idx="11"/>
          </p:nvPr>
        </p:nvSpPr>
        <p:spPr/>
        <p:txBody>
          <a:bodyPr/>
          <a:lstStyle/>
          <a:p>
            <a:r>
              <a:rPr lang="fr-FR"/>
              <a:t>Intitulé de la direction ou de l’organisme rattaché</a:t>
            </a:r>
          </a:p>
        </p:txBody>
      </p:sp>
      <p:sp>
        <p:nvSpPr>
          <p:cNvPr id="5" name="Espace réservé du numéro de diapositive 4"/>
          <p:cNvSpPr>
            <a:spLocks noGrp="1"/>
          </p:cNvSpPr>
          <p:nvPr>
            <p:ph type="sldNum" sz="quarter" idx="12"/>
          </p:nvPr>
        </p:nvSpPr>
        <p:spPr/>
        <p:txBody>
          <a:bodyPr/>
          <a:lstStyle/>
          <a:p>
            <a:fld id="{04D4AF52-04D9-41E4-B6AA-2011A4E9B85A}" type="slidenum">
              <a:rPr lang="fr-FR" smtClean="0"/>
              <a:t>‹N°›</a:t>
            </a:fld>
            <a:endParaRPr lang="fr-FR"/>
          </a:p>
        </p:txBody>
      </p:sp>
    </p:spTree>
    <p:extLst>
      <p:ext uri="{BB962C8B-B14F-4D97-AF65-F5344CB8AC3E}">
        <p14:creationId xmlns:p14="http://schemas.microsoft.com/office/powerpoint/2010/main" val="232050247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r>
              <a:rPr lang="fr-FR"/>
              <a:t>2025-2026</a:t>
            </a:r>
          </a:p>
        </p:txBody>
      </p:sp>
      <p:sp>
        <p:nvSpPr>
          <p:cNvPr id="3" name="Espace réservé du pied de page 2"/>
          <p:cNvSpPr>
            <a:spLocks noGrp="1"/>
          </p:cNvSpPr>
          <p:nvPr>
            <p:ph type="ftr" sz="quarter" idx="11"/>
          </p:nvPr>
        </p:nvSpPr>
        <p:spPr/>
        <p:txBody>
          <a:bodyPr/>
          <a:lstStyle/>
          <a:p>
            <a:r>
              <a:rPr lang="fr-FR"/>
              <a:t>Intitulé de la direction ou de l’organisme rattaché</a:t>
            </a:r>
          </a:p>
        </p:txBody>
      </p:sp>
      <p:sp>
        <p:nvSpPr>
          <p:cNvPr id="4" name="Espace réservé du numéro de diapositive 3"/>
          <p:cNvSpPr>
            <a:spLocks noGrp="1"/>
          </p:cNvSpPr>
          <p:nvPr>
            <p:ph type="sldNum" sz="quarter" idx="12"/>
          </p:nvPr>
        </p:nvSpPr>
        <p:spPr/>
        <p:txBody>
          <a:bodyPr/>
          <a:lstStyle/>
          <a:p>
            <a:fld id="{04D4AF52-04D9-41E4-B6AA-2011A4E9B85A}" type="slidenum">
              <a:rPr lang="fr-FR" smtClean="0"/>
              <a:t>‹N°›</a:t>
            </a:fld>
            <a:endParaRPr lang="fr-FR"/>
          </a:p>
        </p:txBody>
      </p:sp>
    </p:spTree>
    <p:extLst>
      <p:ext uri="{BB962C8B-B14F-4D97-AF65-F5344CB8AC3E}">
        <p14:creationId xmlns:p14="http://schemas.microsoft.com/office/powerpoint/2010/main" val="93893175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r>
              <a:rPr lang="fr-FR"/>
              <a:t>2025-2026</a:t>
            </a:r>
          </a:p>
        </p:txBody>
      </p:sp>
      <p:sp>
        <p:nvSpPr>
          <p:cNvPr id="6" name="Espace réservé du pied de page 5"/>
          <p:cNvSpPr>
            <a:spLocks noGrp="1"/>
          </p:cNvSpPr>
          <p:nvPr>
            <p:ph type="ftr" sz="quarter" idx="11"/>
          </p:nvPr>
        </p:nvSpPr>
        <p:spPr/>
        <p:txBody>
          <a:bodyPr/>
          <a:lstStyle/>
          <a:p>
            <a:r>
              <a:rPr lang="fr-FR"/>
              <a:t>Intitulé de la direction ou de l’organisme rattaché</a:t>
            </a:r>
          </a:p>
        </p:txBody>
      </p:sp>
      <p:sp>
        <p:nvSpPr>
          <p:cNvPr id="7" name="Espace réservé du numéro de diapositive 6"/>
          <p:cNvSpPr>
            <a:spLocks noGrp="1"/>
          </p:cNvSpPr>
          <p:nvPr>
            <p:ph type="sldNum" sz="quarter" idx="12"/>
          </p:nvPr>
        </p:nvSpPr>
        <p:spPr/>
        <p:txBody>
          <a:bodyPr/>
          <a:lstStyle/>
          <a:p>
            <a:fld id="{04D4AF52-04D9-41E4-B6AA-2011A4E9B85A}" type="slidenum">
              <a:rPr lang="fr-FR" smtClean="0"/>
              <a:t>‹N°›</a:t>
            </a:fld>
            <a:endParaRPr lang="fr-FR"/>
          </a:p>
        </p:txBody>
      </p:sp>
    </p:spTree>
    <p:extLst>
      <p:ext uri="{BB962C8B-B14F-4D97-AF65-F5344CB8AC3E}">
        <p14:creationId xmlns:p14="http://schemas.microsoft.com/office/powerpoint/2010/main" val="343976851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r>
              <a:rPr lang="fr-FR"/>
              <a:t>2025-2026</a:t>
            </a:r>
          </a:p>
        </p:txBody>
      </p:sp>
      <p:sp>
        <p:nvSpPr>
          <p:cNvPr id="6" name="Espace réservé du pied de page 5"/>
          <p:cNvSpPr>
            <a:spLocks noGrp="1"/>
          </p:cNvSpPr>
          <p:nvPr>
            <p:ph type="ftr" sz="quarter" idx="11"/>
          </p:nvPr>
        </p:nvSpPr>
        <p:spPr/>
        <p:txBody>
          <a:bodyPr/>
          <a:lstStyle/>
          <a:p>
            <a:r>
              <a:rPr lang="fr-FR"/>
              <a:t>Intitulé de la direction ou de l’organisme rattaché</a:t>
            </a:r>
          </a:p>
        </p:txBody>
      </p:sp>
      <p:sp>
        <p:nvSpPr>
          <p:cNvPr id="7" name="Espace réservé du numéro de diapositive 6"/>
          <p:cNvSpPr>
            <a:spLocks noGrp="1"/>
          </p:cNvSpPr>
          <p:nvPr>
            <p:ph type="sldNum" sz="quarter" idx="12"/>
          </p:nvPr>
        </p:nvSpPr>
        <p:spPr/>
        <p:txBody>
          <a:bodyPr/>
          <a:lstStyle/>
          <a:p>
            <a:fld id="{04D4AF52-04D9-41E4-B6AA-2011A4E9B85A}" type="slidenum">
              <a:rPr lang="fr-FR" smtClean="0"/>
              <a:t>‹N°›</a:t>
            </a:fld>
            <a:endParaRPr lang="fr-FR"/>
          </a:p>
        </p:txBody>
      </p:sp>
    </p:spTree>
    <p:extLst>
      <p:ext uri="{BB962C8B-B14F-4D97-AF65-F5344CB8AC3E}">
        <p14:creationId xmlns:p14="http://schemas.microsoft.com/office/powerpoint/2010/main" val="363071784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2025-2026</a:t>
            </a:r>
          </a:p>
        </p:txBody>
      </p:sp>
      <p:sp>
        <p:nvSpPr>
          <p:cNvPr id="5" name="Espace réservé du pied de page 4"/>
          <p:cNvSpPr>
            <a:spLocks noGrp="1"/>
          </p:cNvSpPr>
          <p:nvPr>
            <p:ph type="ftr" sz="quarter" idx="11"/>
          </p:nvPr>
        </p:nvSpPr>
        <p:spPr/>
        <p:txBody>
          <a:bodyPr/>
          <a:lstStyle/>
          <a:p>
            <a:r>
              <a:rPr lang="fr-FR"/>
              <a:t>Intitulé de la direction ou de l’organisme rattaché</a:t>
            </a:r>
          </a:p>
        </p:txBody>
      </p:sp>
      <p:sp>
        <p:nvSpPr>
          <p:cNvPr id="6" name="Espace réservé du numéro de diapositive 5"/>
          <p:cNvSpPr>
            <a:spLocks noGrp="1"/>
          </p:cNvSpPr>
          <p:nvPr>
            <p:ph type="sldNum" sz="quarter" idx="12"/>
          </p:nvPr>
        </p:nvSpPr>
        <p:spPr/>
        <p:txBody>
          <a:bodyPr/>
          <a:lstStyle/>
          <a:p>
            <a:fld id="{04D4AF52-04D9-41E4-B6AA-2011A4E9B85A}" type="slidenum">
              <a:rPr lang="fr-FR" smtClean="0"/>
              <a:t>‹N°›</a:t>
            </a:fld>
            <a:endParaRPr lang="fr-FR"/>
          </a:p>
        </p:txBody>
      </p:sp>
    </p:spTree>
    <p:extLst>
      <p:ext uri="{BB962C8B-B14F-4D97-AF65-F5344CB8AC3E}">
        <p14:creationId xmlns:p14="http://schemas.microsoft.com/office/powerpoint/2010/main" val="398235368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43675" y="274638"/>
            <a:ext cx="1971675" cy="4357687"/>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628650" y="274638"/>
            <a:ext cx="5762625" cy="435768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2025-2026</a:t>
            </a:r>
          </a:p>
        </p:txBody>
      </p:sp>
      <p:sp>
        <p:nvSpPr>
          <p:cNvPr id="5" name="Espace réservé du pied de page 4"/>
          <p:cNvSpPr>
            <a:spLocks noGrp="1"/>
          </p:cNvSpPr>
          <p:nvPr>
            <p:ph type="ftr" sz="quarter" idx="11"/>
          </p:nvPr>
        </p:nvSpPr>
        <p:spPr/>
        <p:txBody>
          <a:bodyPr/>
          <a:lstStyle/>
          <a:p>
            <a:r>
              <a:rPr lang="fr-FR"/>
              <a:t>Intitulé de la direction ou de l’organisme rattaché</a:t>
            </a:r>
          </a:p>
        </p:txBody>
      </p:sp>
      <p:sp>
        <p:nvSpPr>
          <p:cNvPr id="6" name="Espace réservé du numéro de diapositive 5"/>
          <p:cNvSpPr>
            <a:spLocks noGrp="1"/>
          </p:cNvSpPr>
          <p:nvPr>
            <p:ph type="sldNum" sz="quarter" idx="12"/>
          </p:nvPr>
        </p:nvSpPr>
        <p:spPr/>
        <p:txBody>
          <a:bodyPr/>
          <a:lstStyle/>
          <a:p>
            <a:fld id="{04D4AF52-04D9-41E4-B6AA-2011A4E9B85A}" type="slidenum">
              <a:rPr lang="fr-FR" smtClean="0"/>
              <a:t>‹N°›</a:t>
            </a:fld>
            <a:endParaRPr lang="fr-FR"/>
          </a:p>
        </p:txBody>
      </p:sp>
    </p:spTree>
    <p:extLst>
      <p:ext uri="{BB962C8B-B14F-4D97-AF65-F5344CB8AC3E}">
        <p14:creationId xmlns:p14="http://schemas.microsoft.com/office/powerpoint/2010/main" val="9715029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0" y="1058682"/>
            <a:ext cx="9144000" cy="4084818"/>
          </a:xfrm>
          <a:solidFill>
            <a:schemeClr val="bg1">
              <a:lumMod val="85000"/>
            </a:schemeClr>
          </a:solidFill>
        </p:spPr>
        <p:txBody>
          <a:bodyPr tIns="1080000" anchor="ctr" anchorCtr="0"/>
          <a:lstStyle>
            <a:lvl1pPr algn="ctr">
              <a:defRPr cap="all" baseline="0"/>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2" name="Titre 1"/>
          <p:cNvSpPr>
            <a:spLocks noGrp="1"/>
          </p:cNvSpPr>
          <p:nvPr>
            <p:ph type="title"/>
          </p:nvPr>
        </p:nvSpPr>
        <p:spPr bwMode="gray">
          <a:xfrm>
            <a:off x="359999" y="738000"/>
            <a:ext cx="8424000" cy="404640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lIns="0" bIns="360000" anchor="ctr" anchorCtr="0"/>
          <a:lstStyle>
            <a:lvl1pPr marL="0" indent="0">
              <a:buFont typeface="+mj-lt"/>
              <a:buNone/>
              <a:defRPr sz="3250"/>
            </a:lvl1pPr>
          </a:lstStyle>
          <a:p>
            <a:endParaRPr lang="fr-FR" dirty="0"/>
          </a:p>
        </p:txBody>
      </p:sp>
      <p:sp>
        <p:nvSpPr>
          <p:cNvPr id="3" name="Espace réservé de la date 2"/>
          <p:cNvSpPr>
            <a:spLocks noGrp="1"/>
          </p:cNvSpPr>
          <p:nvPr>
            <p:ph type="dt" sz="half" idx="10"/>
          </p:nvPr>
        </p:nvSpPr>
        <p:spPr bwMode="gray"/>
        <p:txBody>
          <a:bodyPr/>
          <a:lstStyle>
            <a:lvl1pPr>
              <a:defRPr>
                <a:solidFill>
                  <a:srgbClr val="435997"/>
                </a:solidFill>
                <a:latin typeface="Marianne" panose="02000000000000000000" pitchFamily="2" charset="0"/>
              </a:defRPr>
            </a:lvl1pPr>
          </a:lstStyle>
          <a:p>
            <a:pPr algn="r"/>
            <a:r>
              <a:rPr lang="fr-FR" cap="all"/>
              <a:t>2025-2026</a:t>
            </a:r>
            <a:endParaRPr lang="fr-FR" cap="all" dirty="0"/>
          </a:p>
        </p:txBody>
      </p:sp>
    </p:spTree>
    <p:extLst>
      <p:ext uri="{BB962C8B-B14F-4D97-AF65-F5344CB8AC3E}">
        <p14:creationId xmlns:p14="http://schemas.microsoft.com/office/powerpoint/2010/main" val="190859688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841375"/>
            <a:ext cx="6858000" cy="17907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r>
              <a:rPr lang="fr-FR"/>
              <a:t>2025-2026</a:t>
            </a:r>
          </a:p>
        </p:txBody>
      </p:sp>
      <p:sp>
        <p:nvSpPr>
          <p:cNvPr id="5" name="Espace réservé du pied de page 4"/>
          <p:cNvSpPr>
            <a:spLocks noGrp="1"/>
          </p:cNvSpPr>
          <p:nvPr>
            <p:ph type="ftr" sz="quarter" idx="11"/>
          </p:nvPr>
        </p:nvSpPr>
        <p:spPr/>
        <p:txBody>
          <a:bodyPr/>
          <a:lstStyle/>
          <a:p>
            <a:r>
              <a:rPr lang="fr-FR"/>
              <a:t>Intitulé de la direction ou de l’organisme rattaché</a:t>
            </a:r>
          </a:p>
        </p:txBody>
      </p:sp>
      <p:sp>
        <p:nvSpPr>
          <p:cNvPr id="6" name="Espace réservé du numéro de diapositive 5"/>
          <p:cNvSpPr>
            <a:spLocks noGrp="1"/>
          </p:cNvSpPr>
          <p:nvPr>
            <p:ph type="sldNum" sz="quarter" idx="12"/>
          </p:nvPr>
        </p:nvSpPr>
        <p:spPr/>
        <p:txBody>
          <a:bodyPr/>
          <a:lstStyle/>
          <a:p>
            <a:fld id="{A2E5A8EA-3B95-465C-94BD-CBA17EC46BE4}" type="slidenum">
              <a:rPr lang="fr-FR" smtClean="0"/>
              <a:t>‹N°›</a:t>
            </a:fld>
            <a:endParaRPr lang="fr-FR"/>
          </a:p>
        </p:txBody>
      </p:sp>
    </p:spTree>
    <p:extLst>
      <p:ext uri="{BB962C8B-B14F-4D97-AF65-F5344CB8AC3E}">
        <p14:creationId xmlns:p14="http://schemas.microsoft.com/office/powerpoint/2010/main" val="129293172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2025-2026</a:t>
            </a:r>
          </a:p>
        </p:txBody>
      </p:sp>
      <p:sp>
        <p:nvSpPr>
          <p:cNvPr id="5" name="Espace réservé du pied de page 4"/>
          <p:cNvSpPr>
            <a:spLocks noGrp="1"/>
          </p:cNvSpPr>
          <p:nvPr>
            <p:ph type="ftr" sz="quarter" idx="11"/>
          </p:nvPr>
        </p:nvSpPr>
        <p:spPr/>
        <p:txBody>
          <a:bodyPr/>
          <a:lstStyle/>
          <a:p>
            <a:r>
              <a:rPr lang="fr-FR"/>
              <a:t>Intitulé de la direction ou de l’organisme rattaché</a:t>
            </a:r>
          </a:p>
        </p:txBody>
      </p:sp>
      <p:sp>
        <p:nvSpPr>
          <p:cNvPr id="6" name="Espace réservé du numéro de diapositive 5"/>
          <p:cNvSpPr>
            <a:spLocks noGrp="1"/>
          </p:cNvSpPr>
          <p:nvPr>
            <p:ph type="sldNum" sz="quarter" idx="12"/>
          </p:nvPr>
        </p:nvSpPr>
        <p:spPr/>
        <p:txBody>
          <a:bodyPr/>
          <a:lstStyle/>
          <a:p>
            <a:fld id="{A2E5A8EA-3B95-465C-94BD-CBA17EC46BE4}" type="slidenum">
              <a:rPr lang="fr-FR" smtClean="0"/>
              <a:t>‹N°›</a:t>
            </a:fld>
            <a:endParaRPr lang="fr-FR"/>
          </a:p>
        </p:txBody>
      </p:sp>
    </p:spTree>
    <p:extLst>
      <p:ext uri="{BB962C8B-B14F-4D97-AF65-F5344CB8AC3E}">
        <p14:creationId xmlns:p14="http://schemas.microsoft.com/office/powerpoint/2010/main" val="8349095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282700"/>
            <a:ext cx="7886700" cy="2139950"/>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r>
              <a:rPr lang="fr-FR"/>
              <a:t>2025-2026</a:t>
            </a:r>
          </a:p>
        </p:txBody>
      </p:sp>
      <p:sp>
        <p:nvSpPr>
          <p:cNvPr id="5" name="Espace réservé du pied de page 4"/>
          <p:cNvSpPr>
            <a:spLocks noGrp="1"/>
          </p:cNvSpPr>
          <p:nvPr>
            <p:ph type="ftr" sz="quarter" idx="11"/>
          </p:nvPr>
        </p:nvSpPr>
        <p:spPr/>
        <p:txBody>
          <a:bodyPr/>
          <a:lstStyle/>
          <a:p>
            <a:r>
              <a:rPr lang="fr-FR"/>
              <a:t>Intitulé de la direction ou de l’organisme rattaché</a:t>
            </a:r>
          </a:p>
        </p:txBody>
      </p:sp>
      <p:sp>
        <p:nvSpPr>
          <p:cNvPr id="6" name="Espace réservé du numéro de diapositive 5"/>
          <p:cNvSpPr>
            <a:spLocks noGrp="1"/>
          </p:cNvSpPr>
          <p:nvPr>
            <p:ph type="sldNum" sz="quarter" idx="12"/>
          </p:nvPr>
        </p:nvSpPr>
        <p:spPr/>
        <p:txBody>
          <a:bodyPr/>
          <a:lstStyle/>
          <a:p>
            <a:fld id="{A2E5A8EA-3B95-465C-94BD-CBA17EC46BE4}" type="slidenum">
              <a:rPr lang="fr-FR" smtClean="0"/>
              <a:t>‹N°›</a:t>
            </a:fld>
            <a:endParaRPr lang="fr-FR"/>
          </a:p>
        </p:txBody>
      </p:sp>
    </p:spTree>
    <p:extLst>
      <p:ext uri="{BB962C8B-B14F-4D97-AF65-F5344CB8AC3E}">
        <p14:creationId xmlns:p14="http://schemas.microsoft.com/office/powerpoint/2010/main" val="337986286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628650" y="1370013"/>
            <a:ext cx="3867150" cy="326231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370013"/>
            <a:ext cx="3867150" cy="326231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r>
              <a:rPr lang="fr-FR"/>
              <a:t>2025-2026</a:t>
            </a:r>
          </a:p>
        </p:txBody>
      </p:sp>
      <p:sp>
        <p:nvSpPr>
          <p:cNvPr id="6" name="Espace réservé du pied de page 5"/>
          <p:cNvSpPr>
            <a:spLocks noGrp="1"/>
          </p:cNvSpPr>
          <p:nvPr>
            <p:ph type="ftr" sz="quarter" idx="11"/>
          </p:nvPr>
        </p:nvSpPr>
        <p:spPr/>
        <p:txBody>
          <a:bodyPr/>
          <a:lstStyle/>
          <a:p>
            <a:r>
              <a:rPr lang="fr-FR"/>
              <a:t>Intitulé de la direction ou de l’organisme rattaché</a:t>
            </a:r>
          </a:p>
        </p:txBody>
      </p:sp>
      <p:sp>
        <p:nvSpPr>
          <p:cNvPr id="7" name="Espace réservé du numéro de diapositive 6"/>
          <p:cNvSpPr>
            <a:spLocks noGrp="1"/>
          </p:cNvSpPr>
          <p:nvPr>
            <p:ph type="sldNum" sz="quarter" idx="12"/>
          </p:nvPr>
        </p:nvSpPr>
        <p:spPr/>
        <p:txBody>
          <a:bodyPr/>
          <a:lstStyle/>
          <a:p>
            <a:fld id="{A2E5A8EA-3B95-465C-94BD-CBA17EC46BE4}" type="slidenum">
              <a:rPr lang="fr-FR" smtClean="0"/>
              <a:t>‹N°›</a:t>
            </a:fld>
            <a:endParaRPr lang="fr-FR"/>
          </a:p>
        </p:txBody>
      </p:sp>
    </p:spTree>
    <p:extLst>
      <p:ext uri="{BB962C8B-B14F-4D97-AF65-F5344CB8AC3E}">
        <p14:creationId xmlns:p14="http://schemas.microsoft.com/office/powerpoint/2010/main" val="384854924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30238" y="274638"/>
            <a:ext cx="7886700" cy="993775"/>
          </a:xfrm>
        </p:spPr>
        <p:txBody>
          <a:bodyPr/>
          <a:lstStyle/>
          <a:p>
            <a:r>
              <a:rPr lang="fr-FR"/>
              <a:t>Modifiez le style du titre</a:t>
            </a:r>
          </a:p>
        </p:txBody>
      </p:sp>
      <p:sp>
        <p:nvSpPr>
          <p:cNvPr id="3" name="Espace réservé du texte 2"/>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630238" y="1879600"/>
            <a:ext cx="3868737" cy="276225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4629150" y="1879600"/>
            <a:ext cx="3887788" cy="276225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r>
              <a:rPr lang="fr-FR"/>
              <a:t>2025-2026</a:t>
            </a:r>
          </a:p>
        </p:txBody>
      </p:sp>
      <p:sp>
        <p:nvSpPr>
          <p:cNvPr id="8" name="Espace réservé du pied de page 7"/>
          <p:cNvSpPr>
            <a:spLocks noGrp="1"/>
          </p:cNvSpPr>
          <p:nvPr>
            <p:ph type="ftr" sz="quarter" idx="11"/>
          </p:nvPr>
        </p:nvSpPr>
        <p:spPr/>
        <p:txBody>
          <a:bodyPr/>
          <a:lstStyle/>
          <a:p>
            <a:r>
              <a:rPr lang="fr-FR"/>
              <a:t>Intitulé de la direction ou de l’organisme rattaché</a:t>
            </a:r>
          </a:p>
        </p:txBody>
      </p:sp>
      <p:sp>
        <p:nvSpPr>
          <p:cNvPr id="9" name="Espace réservé du numéro de diapositive 8"/>
          <p:cNvSpPr>
            <a:spLocks noGrp="1"/>
          </p:cNvSpPr>
          <p:nvPr>
            <p:ph type="sldNum" sz="quarter" idx="12"/>
          </p:nvPr>
        </p:nvSpPr>
        <p:spPr/>
        <p:txBody>
          <a:bodyPr/>
          <a:lstStyle/>
          <a:p>
            <a:fld id="{A2E5A8EA-3B95-465C-94BD-CBA17EC46BE4}" type="slidenum">
              <a:rPr lang="fr-FR" smtClean="0"/>
              <a:t>‹N°›</a:t>
            </a:fld>
            <a:endParaRPr lang="fr-FR"/>
          </a:p>
        </p:txBody>
      </p:sp>
    </p:spTree>
    <p:extLst>
      <p:ext uri="{BB962C8B-B14F-4D97-AF65-F5344CB8AC3E}">
        <p14:creationId xmlns:p14="http://schemas.microsoft.com/office/powerpoint/2010/main" val="12798930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r>
              <a:rPr lang="fr-FR"/>
              <a:t>2025-2026</a:t>
            </a:r>
          </a:p>
        </p:txBody>
      </p:sp>
      <p:sp>
        <p:nvSpPr>
          <p:cNvPr id="4" name="Espace réservé du pied de page 3"/>
          <p:cNvSpPr>
            <a:spLocks noGrp="1"/>
          </p:cNvSpPr>
          <p:nvPr>
            <p:ph type="ftr" sz="quarter" idx="11"/>
          </p:nvPr>
        </p:nvSpPr>
        <p:spPr/>
        <p:txBody>
          <a:bodyPr/>
          <a:lstStyle/>
          <a:p>
            <a:r>
              <a:rPr lang="fr-FR"/>
              <a:t>Intitulé de la direction ou de l’organisme rattaché</a:t>
            </a:r>
          </a:p>
        </p:txBody>
      </p:sp>
      <p:sp>
        <p:nvSpPr>
          <p:cNvPr id="5" name="Espace réservé du numéro de diapositive 4"/>
          <p:cNvSpPr>
            <a:spLocks noGrp="1"/>
          </p:cNvSpPr>
          <p:nvPr>
            <p:ph type="sldNum" sz="quarter" idx="12"/>
          </p:nvPr>
        </p:nvSpPr>
        <p:spPr/>
        <p:txBody>
          <a:bodyPr/>
          <a:lstStyle/>
          <a:p>
            <a:fld id="{A2E5A8EA-3B95-465C-94BD-CBA17EC46BE4}" type="slidenum">
              <a:rPr lang="fr-FR" smtClean="0"/>
              <a:t>‹N°›</a:t>
            </a:fld>
            <a:endParaRPr lang="fr-FR"/>
          </a:p>
        </p:txBody>
      </p:sp>
    </p:spTree>
    <p:extLst>
      <p:ext uri="{BB962C8B-B14F-4D97-AF65-F5344CB8AC3E}">
        <p14:creationId xmlns:p14="http://schemas.microsoft.com/office/powerpoint/2010/main" val="64681077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r>
              <a:rPr lang="fr-FR"/>
              <a:t>2025-2026</a:t>
            </a:r>
          </a:p>
        </p:txBody>
      </p:sp>
      <p:sp>
        <p:nvSpPr>
          <p:cNvPr id="3" name="Espace réservé du pied de page 2"/>
          <p:cNvSpPr>
            <a:spLocks noGrp="1"/>
          </p:cNvSpPr>
          <p:nvPr>
            <p:ph type="ftr" sz="quarter" idx="11"/>
          </p:nvPr>
        </p:nvSpPr>
        <p:spPr/>
        <p:txBody>
          <a:bodyPr/>
          <a:lstStyle/>
          <a:p>
            <a:r>
              <a:rPr lang="fr-FR"/>
              <a:t>Intitulé de la direction ou de l’organisme rattaché</a:t>
            </a:r>
          </a:p>
        </p:txBody>
      </p:sp>
      <p:sp>
        <p:nvSpPr>
          <p:cNvPr id="4" name="Espace réservé du numéro de diapositive 3"/>
          <p:cNvSpPr>
            <a:spLocks noGrp="1"/>
          </p:cNvSpPr>
          <p:nvPr>
            <p:ph type="sldNum" sz="quarter" idx="12"/>
          </p:nvPr>
        </p:nvSpPr>
        <p:spPr/>
        <p:txBody>
          <a:bodyPr/>
          <a:lstStyle/>
          <a:p>
            <a:fld id="{A2E5A8EA-3B95-465C-94BD-CBA17EC46BE4}" type="slidenum">
              <a:rPr lang="fr-FR" smtClean="0"/>
              <a:t>‹N°›</a:t>
            </a:fld>
            <a:endParaRPr lang="fr-FR"/>
          </a:p>
        </p:txBody>
      </p:sp>
    </p:spTree>
    <p:extLst>
      <p:ext uri="{BB962C8B-B14F-4D97-AF65-F5344CB8AC3E}">
        <p14:creationId xmlns:p14="http://schemas.microsoft.com/office/powerpoint/2010/main" val="30454735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r>
              <a:rPr lang="fr-FR"/>
              <a:t>2025-2026</a:t>
            </a:r>
          </a:p>
        </p:txBody>
      </p:sp>
      <p:sp>
        <p:nvSpPr>
          <p:cNvPr id="6" name="Espace réservé du pied de page 5"/>
          <p:cNvSpPr>
            <a:spLocks noGrp="1"/>
          </p:cNvSpPr>
          <p:nvPr>
            <p:ph type="ftr" sz="quarter" idx="11"/>
          </p:nvPr>
        </p:nvSpPr>
        <p:spPr/>
        <p:txBody>
          <a:bodyPr/>
          <a:lstStyle/>
          <a:p>
            <a:r>
              <a:rPr lang="fr-FR"/>
              <a:t>Intitulé de la direction ou de l’organisme rattaché</a:t>
            </a:r>
          </a:p>
        </p:txBody>
      </p:sp>
      <p:sp>
        <p:nvSpPr>
          <p:cNvPr id="7" name="Espace réservé du numéro de diapositive 6"/>
          <p:cNvSpPr>
            <a:spLocks noGrp="1"/>
          </p:cNvSpPr>
          <p:nvPr>
            <p:ph type="sldNum" sz="quarter" idx="12"/>
          </p:nvPr>
        </p:nvSpPr>
        <p:spPr/>
        <p:txBody>
          <a:bodyPr/>
          <a:lstStyle/>
          <a:p>
            <a:fld id="{A2E5A8EA-3B95-465C-94BD-CBA17EC46BE4}" type="slidenum">
              <a:rPr lang="fr-FR" smtClean="0"/>
              <a:t>‹N°›</a:t>
            </a:fld>
            <a:endParaRPr lang="fr-FR"/>
          </a:p>
        </p:txBody>
      </p:sp>
    </p:spTree>
    <p:extLst>
      <p:ext uri="{BB962C8B-B14F-4D97-AF65-F5344CB8AC3E}">
        <p14:creationId xmlns:p14="http://schemas.microsoft.com/office/powerpoint/2010/main" val="126111839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r>
              <a:rPr lang="fr-FR"/>
              <a:t>2025-2026</a:t>
            </a:r>
          </a:p>
        </p:txBody>
      </p:sp>
      <p:sp>
        <p:nvSpPr>
          <p:cNvPr id="6" name="Espace réservé du pied de page 5"/>
          <p:cNvSpPr>
            <a:spLocks noGrp="1"/>
          </p:cNvSpPr>
          <p:nvPr>
            <p:ph type="ftr" sz="quarter" idx="11"/>
          </p:nvPr>
        </p:nvSpPr>
        <p:spPr/>
        <p:txBody>
          <a:bodyPr/>
          <a:lstStyle/>
          <a:p>
            <a:r>
              <a:rPr lang="fr-FR"/>
              <a:t>Intitulé de la direction ou de l’organisme rattaché</a:t>
            </a:r>
          </a:p>
        </p:txBody>
      </p:sp>
      <p:sp>
        <p:nvSpPr>
          <p:cNvPr id="7" name="Espace réservé du numéro de diapositive 6"/>
          <p:cNvSpPr>
            <a:spLocks noGrp="1"/>
          </p:cNvSpPr>
          <p:nvPr>
            <p:ph type="sldNum" sz="quarter" idx="12"/>
          </p:nvPr>
        </p:nvSpPr>
        <p:spPr/>
        <p:txBody>
          <a:bodyPr/>
          <a:lstStyle/>
          <a:p>
            <a:fld id="{A2E5A8EA-3B95-465C-94BD-CBA17EC46BE4}" type="slidenum">
              <a:rPr lang="fr-FR" smtClean="0"/>
              <a:t>‹N°›</a:t>
            </a:fld>
            <a:endParaRPr lang="fr-FR"/>
          </a:p>
        </p:txBody>
      </p:sp>
    </p:spTree>
    <p:extLst>
      <p:ext uri="{BB962C8B-B14F-4D97-AF65-F5344CB8AC3E}">
        <p14:creationId xmlns:p14="http://schemas.microsoft.com/office/powerpoint/2010/main" val="106530042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2025-2026</a:t>
            </a:r>
          </a:p>
        </p:txBody>
      </p:sp>
      <p:sp>
        <p:nvSpPr>
          <p:cNvPr id="5" name="Espace réservé du pied de page 4"/>
          <p:cNvSpPr>
            <a:spLocks noGrp="1"/>
          </p:cNvSpPr>
          <p:nvPr>
            <p:ph type="ftr" sz="quarter" idx="11"/>
          </p:nvPr>
        </p:nvSpPr>
        <p:spPr/>
        <p:txBody>
          <a:bodyPr/>
          <a:lstStyle/>
          <a:p>
            <a:r>
              <a:rPr lang="fr-FR"/>
              <a:t>Intitulé de la direction ou de l’organisme rattaché</a:t>
            </a:r>
          </a:p>
        </p:txBody>
      </p:sp>
      <p:sp>
        <p:nvSpPr>
          <p:cNvPr id="6" name="Espace réservé du numéro de diapositive 5"/>
          <p:cNvSpPr>
            <a:spLocks noGrp="1"/>
          </p:cNvSpPr>
          <p:nvPr>
            <p:ph type="sldNum" sz="quarter" idx="12"/>
          </p:nvPr>
        </p:nvSpPr>
        <p:spPr/>
        <p:txBody>
          <a:bodyPr/>
          <a:lstStyle/>
          <a:p>
            <a:fld id="{A2E5A8EA-3B95-465C-94BD-CBA17EC46BE4}" type="slidenum">
              <a:rPr lang="fr-FR" smtClean="0"/>
              <a:t>‹N°›</a:t>
            </a:fld>
            <a:endParaRPr lang="fr-FR"/>
          </a:p>
        </p:txBody>
      </p:sp>
    </p:spTree>
    <p:extLst>
      <p:ext uri="{BB962C8B-B14F-4D97-AF65-F5344CB8AC3E}">
        <p14:creationId xmlns:p14="http://schemas.microsoft.com/office/powerpoint/2010/main" val="3155295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textes 3 colonnes">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2025-2026</a:t>
            </a:r>
            <a:endParaRPr lang="fr-FR" cap="all" dirty="0"/>
          </a:p>
        </p:txBody>
      </p:sp>
      <p:sp>
        <p:nvSpPr>
          <p:cNvPr id="4" name="Espace réservé du pied de page 3"/>
          <p:cNvSpPr>
            <a:spLocks noGrp="1"/>
          </p:cNvSpPr>
          <p:nvPr>
            <p:ph type="ftr" sz="quarter" idx="11"/>
          </p:nvPr>
        </p:nvSpPr>
        <p:spPr bwMode="gray">
          <a:xfrm>
            <a:off x="360000" y="4783500"/>
            <a:ext cx="5904000" cy="360000"/>
          </a:xfrm>
          <a:prstGeom prst="rect">
            <a:avLst/>
          </a:prstGeom>
        </p:spPr>
        <p:txBody>
          <a:bodyPr/>
          <a:lstStyle>
            <a:lvl1pPr>
              <a:defRPr/>
            </a:lvl1pPr>
          </a:lstStyle>
          <a:p>
            <a:r>
              <a:rPr lang="fr-FR" dirty="0"/>
              <a:t>Intitulé de la direction ou de l’organisme rattaché</a:t>
            </a:r>
          </a:p>
        </p:txBody>
      </p:sp>
      <p:sp>
        <p:nvSpPr>
          <p:cNvPr id="5" name="Espace réservé du numéro de diapositive 4"/>
          <p:cNvSpPr>
            <a:spLocks noGrp="1"/>
          </p:cNvSpPr>
          <p:nvPr>
            <p:ph type="sldNum" sz="quarter" idx="12"/>
          </p:nvPr>
        </p:nvSpPr>
        <p:spPr bwMode="gray">
          <a:xfrm>
            <a:off x="6264000" y="4783500"/>
            <a:ext cx="1350000" cy="360000"/>
          </a:xfrm>
          <a:prstGeom prst="rect">
            <a:avLst/>
          </a:prstGeom>
        </p:spPr>
        <p:txBody>
          <a:bodyPr/>
          <a:lstStyle/>
          <a:p>
            <a:fld id="{733122C9-A0B9-462F-8757-0847AD287B63}" type="slidenum">
              <a:rPr lang="fr-FR" smtClean="0"/>
              <a:pPr/>
              <a:t>‹N°›</a:t>
            </a:fld>
            <a:endParaRPr lang="fr-FR" dirty="0"/>
          </a:p>
        </p:txBody>
      </p:sp>
      <p:sp>
        <p:nvSpPr>
          <p:cNvPr id="10" name="Espace réservé du texte 9"/>
          <p:cNvSpPr>
            <a:spLocks noGrp="1"/>
          </p:cNvSpPr>
          <p:nvPr>
            <p:ph type="body" sz="quarter" idx="13" hasCustomPrompt="1"/>
          </p:nvPr>
        </p:nvSpPr>
        <p:spPr bwMode="gray">
          <a:xfrm>
            <a:off x="3312000" y="180000"/>
            <a:ext cx="5472000" cy="360000"/>
          </a:xfrm>
        </p:spPr>
        <p:txBody>
          <a:bodyPr/>
          <a:lstStyle>
            <a:lvl1pPr marL="108000" indent="-108000" algn="r">
              <a:spcAft>
                <a:spcPts val="0"/>
              </a:spcAft>
              <a:buFont typeface="+mj-lt"/>
              <a:buAutoNum type="arabicPeriod"/>
              <a:defRPr sz="750" b="1"/>
            </a:lvl1pPr>
            <a:lvl2pPr marL="108000" indent="-108000" algn="r">
              <a:spcBef>
                <a:spcPts val="0"/>
              </a:spcBef>
              <a:spcAft>
                <a:spcPts val="0"/>
              </a:spcAft>
              <a:buFont typeface="+mj-lt"/>
              <a:buAutoNum type="alphaLcPeriod"/>
              <a:defRPr sz="750"/>
            </a:lvl2pPr>
          </a:lstStyle>
          <a:p>
            <a:pPr lvl="0"/>
            <a:r>
              <a:rPr lang="fr-FR" dirty="0"/>
              <a:t>Titre</a:t>
            </a:r>
          </a:p>
          <a:p>
            <a:pPr lvl="1"/>
            <a:r>
              <a:rPr lang="fr-FR" dirty="0"/>
              <a:t>Sous-titre</a:t>
            </a:r>
          </a:p>
        </p:txBody>
      </p:sp>
      <p:sp>
        <p:nvSpPr>
          <p:cNvPr id="12" name="Espace réservé du texte 11"/>
          <p:cNvSpPr>
            <a:spLocks noGrp="1"/>
          </p:cNvSpPr>
          <p:nvPr>
            <p:ph type="body" sz="quarter" idx="14" hasCustomPrompt="1"/>
          </p:nvPr>
        </p:nvSpPr>
        <p:spPr bwMode="gray">
          <a:xfrm>
            <a:off x="359999"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3" name="Espace réservé du texte 11"/>
          <p:cNvSpPr>
            <a:spLocks noGrp="1"/>
          </p:cNvSpPr>
          <p:nvPr>
            <p:ph type="body" sz="quarter" idx="15" hasCustomPrompt="1"/>
          </p:nvPr>
        </p:nvSpPr>
        <p:spPr bwMode="gray">
          <a:xfrm>
            <a:off x="3312000"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4" name="Espace réservé du texte 11"/>
          <p:cNvSpPr>
            <a:spLocks noGrp="1"/>
          </p:cNvSpPr>
          <p:nvPr>
            <p:ph type="body" sz="quarter" idx="16" hasCustomPrompt="1"/>
          </p:nvPr>
        </p:nvSpPr>
        <p:spPr bwMode="gray">
          <a:xfrm>
            <a:off x="6264000"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Tree>
    <p:extLst>
      <p:ext uri="{BB962C8B-B14F-4D97-AF65-F5344CB8AC3E}">
        <p14:creationId xmlns:p14="http://schemas.microsoft.com/office/powerpoint/2010/main" val="384045499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43675" y="274638"/>
            <a:ext cx="1971675" cy="4357687"/>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628650" y="274638"/>
            <a:ext cx="5762625" cy="435768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2025-2026</a:t>
            </a:r>
          </a:p>
        </p:txBody>
      </p:sp>
      <p:sp>
        <p:nvSpPr>
          <p:cNvPr id="5" name="Espace réservé du pied de page 4"/>
          <p:cNvSpPr>
            <a:spLocks noGrp="1"/>
          </p:cNvSpPr>
          <p:nvPr>
            <p:ph type="ftr" sz="quarter" idx="11"/>
          </p:nvPr>
        </p:nvSpPr>
        <p:spPr/>
        <p:txBody>
          <a:bodyPr/>
          <a:lstStyle/>
          <a:p>
            <a:r>
              <a:rPr lang="fr-FR"/>
              <a:t>Intitulé de la direction ou de l’organisme rattaché</a:t>
            </a:r>
          </a:p>
        </p:txBody>
      </p:sp>
      <p:sp>
        <p:nvSpPr>
          <p:cNvPr id="6" name="Espace réservé du numéro de diapositive 5"/>
          <p:cNvSpPr>
            <a:spLocks noGrp="1"/>
          </p:cNvSpPr>
          <p:nvPr>
            <p:ph type="sldNum" sz="quarter" idx="12"/>
          </p:nvPr>
        </p:nvSpPr>
        <p:spPr/>
        <p:txBody>
          <a:bodyPr/>
          <a:lstStyle/>
          <a:p>
            <a:fld id="{A2E5A8EA-3B95-465C-94BD-CBA17EC46BE4}" type="slidenum">
              <a:rPr lang="fr-FR" smtClean="0"/>
              <a:t>‹N°›</a:t>
            </a:fld>
            <a:endParaRPr lang="fr-FR"/>
          </a:p>
        </p:txBody>
      </p:sp>
    </p:spTree>
    <p:extLst>
      <p:ext uri="{BB962C8B-B14F-4D97-AF65-F5344CB8AC3E}">
        <p14:creationId xmlns:p14="http://schemas.microsoft.com/office/powerpoint/2010/main" val="31793305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5" name="Espace réservé de la date 4"/>
          <p:cNvSpPr>
            <a:spLocks noGrp="1"/>
          </p:cNvSpPr>
          <p:nvPr>
            <p:ph type="dt" sz="half" idx="10"/>
          </p:nvPr>
        </p:nvSpPr>
        <p:spPr bwMode="gray"/>
        <p:txBody>
          <a:bodyPr/>
          <a:lstStyle/>
          <a:p>
            <a:pPr algn="r"/>
            <a:r>
              <a:rPr lang="fr-FR" cap="all"/>
              <a:t>2025-2026</a:t>
            </a:r>
            <a:endParaRPr lang="fr-FR" cap="all" dirty="0"/>
          </a:p>
        </p:txBody>
      </p:sp>
      <p:sp>
        <p:nvSpPr>
          <p:cNvPr id="15" name="Espace réservé du texte 9"/>
          <p:cNvSpPr>
            <a:spLocks noGrp="1"/>
          </p:cNvSpPr>
          <p:nvPr>
            <p:ph type="body" sz="quarter" idx="13" hasCustomPrompt="1"/>
          </p:nvPr>
        </p:nvSpPr>
        <p:spPr bwMode="gray">
          <a:xfrm>
            <a:off x="3312000" y="180000"/>
            <a:ext cx="5472000" cy="36000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750" b="1"/>
            </a:lvl1pPr>
            <a:lvl2pPr marL="108000" indent="-108000" algn="r">
              <a:spcBef>
                <a:spcPts val="0"/>
              </a:spcBef>
              <a:spcAft>
                <a:spcPts val="0"/>
              </a:spcAft>
              <a:buFont typeface="+mj-lt"/>
              <a:buAutoNum type="alphaLcPeriod"/>
              <a:defRPr sz="750"/>
            </a:lvl2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435997"/>
                </a:solidFill>
                <a:effectLst/>
                <a:uLnTx/>
                <a:uFillTx/>
                <a:latin typeface="Marianne" panose="02000000000000000000" pitchFamily="2" charset="0"/>
                <a:ea typeface="+mn-ea"/>
                <a:cs typeface="+mn-cs"/>
              </a:rPr>
              <a:t>Valider les demandes d’orientation</a:t>
            </a:r>
          </a:p>
          <a:p>
            <a:pPr lvl="0"/>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841375"/>
            <a:ext cx="6858000" cy="17907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r>
              <a:rPr lang="fr-FR"/>
              <a:t>2025-2026</a:t>
            </a:r>
          </a:p>
        </p:txBody>
      </p:sp>
      <p:sp>
        <p:nvSpPr>
          <p:cNvPr id="5" name="Espace réservé du pied de page 4"/>
          <p:cNvSpPr>
            <a:spLocks noGrp="1"/>
          </p:cNvSpPr>
          <p:nvPr>
            <p:ph type="ftr" sz="quarter" idx="11"/>
          </p:nvPr>
        </p:nvSpPr>
        <p:spPr/>
        <p:txBody>
          <a:bodyPr/>
          <a:lstStyle/>
          <a:p>
            <a:r>
              <a:rPr lang="fr-FR"/>
              <a:t>Intitulé de la direction ou de l’organisme rattaché</a:t>
            </a:r>
          </a:p>
        </p:txBody>
      </p:sp>
      <p:sp>
        <p:nvSpPr>
          <p:cNvPr id="6" name="Espace réservé du numéro de diapositive 5"/>
          <p:cNvSpPr>
            <a:spLocks noGrp="1"/>
          </p:cNvSpPr>
          <p:nvPr>
            <p:ph type="sldNum" sz="quarter" idx="12"/>
          </p:nvPr>
        </p:nvSpPr>
        <p:spPr/>
        <p:txBody>
          <a:bodyPr/>
          <a:lstStyle/>
          <a:p>
            <a:fld id="{BAC53BB5-0874-428D-BE6F-E5C93DDEEC5F}" type="slidenum">
              <a:rPr lang="fr-FR" smtClean="0"/>
              <a:t>‹N°›</a:t>
            </a:fld>
            <a:endParaRPr lang="fr-FR"/>
          </a:p>
        </p:txBody>
      </p:sp>
    </p:spTree>
    <p:extLst>
      <p:ext uri="{BB962C8B-B14F-4D97-AF65-F5344CB8AC3E}">
        <p14:creationId xmlns:p14="http://schemas.microsoft.com/office/powerpoint/2010/main" val="2241019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2025-2026</a:t>
            </a:r>
          </a:p>
        </p:txBody>
      </p:sp>
      <p:sp>
        <p:nvSpPr>
          <p:cNvPr id="5" name="Espace réservé du pied de page 4"/>
          <p:cNvSpPr>
            <a:spLocks noGrp="1"/>
          </p:cNvSpPr>
          <p:nvPr>
            <p:ph type="ftr" sz="quarter" idx="11"/>
          </p:nvPr>
        </p:nvSpPr>
        <p:spPr/>
        <p:txBody>
          <a:bodyPr/>
          <a:lstStyle/>
          <a:p>
            <a:r>
              <a:rPr lang="fr-FR"/>
              <a:t>Intitulé de la direction ou de l’organisme rattaché</a:t>
            </a:r>
          </a:p>
        </p:txBody>
      </p:sp>
      <p:sp>
        <p:nvSpPr>
          <p:cNvPr id="6" name="Espace réservé du numéro de diapositive 5"/>
          <p:cNvSpPr>
            <a:spLocks noGrp="1"/>
          </p:cNvSpPr>
          <p:nvPr>
            <p:ph type="sldNum" sz="quarter" idx="12"/>
          </p:nvPr>
        </p:nvSpPr>
        <p:spPr/>
        <p:txBody>
          <a:bodyPr/>
          <a:lstStyle/>
          <a:p>
            <a:fld id="{BAC53BB5-0874-428D-BE6F-E5C93DDEEC5F}" type="slidenum">
              <a:rPr lang="fr-FR" smtClean="0"/>
              <a:t>‹N°›</a:t>
            </a:fld>
            <a:endParaRPr lang="fr-FR"/>
          </a:p>
        </p:txBody>
      </p:sp>
    </p:spTree>
    <p:extLst>
      <p:ext uri="{BB962C8B-B14F-4D97-AF65-F5344CB8AC3E}">
        <p14:creationId xmlns:p14="http://schemas.microsoft.com/office/powerpoint/2010/main" val="32130795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282700"/>
            <a:ext cx="7886700" cy="2139950"/>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r>
              <a:rPr lang="fr-FR"/>
              <a:t>2025-2026</a:t>
            </a:r>
          </a:p>
        </p:txBody>
      </p:sp>
      <p:sp>
        <p:nvSpPr>
          <p:cNvPr id="5" name="Espace réservé du pied de page 4"/>
          <p:cNvSpPr>
            <a:spLocks noGrp="1"/>
          </p:cNvSpPr>
          <p:nvPr>
            <p:ph type="ftr" sz="quarter" idx="11"/>
          </p:nvPr>
        </p:nvSpPr>
        <p:spPr/>
        <p:txBody>
          <a:bodyPr/>
          <a:lstStyle/>
          <a:p>
            <a:r>
              <a:rPr lang="fr-FR"/>
              <a:t>Intitulé de la direction ou de l’organisme rattaché</a:t>
            </a:r>
          </a:p>
        </p:txBody>
      </p:sp>
      <p:sp>
        <p:nvSpPr>
          <p:cNvPr id="6" name="Espace réservé du numéro de diapositive 5"/>
          <p:cNvSpPr>
            <a:spLocks noGrp="1"/>
          </p:cNvSpPr>
          <p:nvPr>
            <p:ph type="sldNum" sz="quarter" idx="12"/>
          </p:nvPr>
        </p:nvSpPr>
        <p:spPr/>
        <p:txBody>
          <a:bodyPr/>
          <a:lstStyle/>
          <a:p>
            <a:fld id="{BAC53BB5-0874-428D-BE6F-E5C93DDEEC5F}" type="slidenum">
              <a:rPr lang="fr-FR" smtClean="0"/>
              <a:t>‹N°›</a:t>
            </a:fld>
            <a:endParaRPr lang="fr-FR"/>
          </a:p>
        </p:txBody>
      </p:sp>
    </p:spTree>
    <p:extLst>
      <p:ext uri="{BB962C8B-B14F-4D97-AF65-F5344CB8AC3E}">
        <p14:creationId xmlns:p14="http://schemas.microsoft.com/office/powerpoint/2010/main" val="2142943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3.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4.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5.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bwMode="gray">
          <a:xfrm>
            <a:off x="359999" y="900000"/>
            <a:ext cx="8424000" cy="720000"/>
          </a:xfrm>
          <a:prstGeom prst="rect">
            <a:avLst/>
          </a:prstGeom>
        </p:spPr>
        <p:txBody>
          <a:bodyPr vert="horz" lIns="0" tIns="0" rIns="0" bIns="0" rtlCol="0" anchor="t" anchorCtr="0">
            <a:noAutofit/>
          </a:bodyPr>
          <a:lstStyle/>
          <a:p>
            <a:r>
              <a:rPr lang="fr-FR" noProof="0" dirty="0"/>
              <a:t>Titre</a:t>
            </a:r>
          </a:p>
        </p:txBody>
      </p:sp>
      <p:sp>
        <p:nvSpPr>
          <p:cNvPr id="3" name="Espace réservé du texte 2"/>
          <p:cNvSpPr>
            <a:spLocks noGrp="1"/>
          </p:cNvSpPr>
          <p:nvPr>
            <p:ph type="body" idx="1"/>
          </p:nvPr>
        </p:nvSpPr>
        <p:spPr bwMode="gray">
          <a:xfrm>
            <a:off x="359999" y="1836000"/>
            <a:ext cx="8424000" cy="2574000"/>
          </a:xfrm>
          <a:prstGeom prst="rect">
            <a:avLst/>
          </a:prstGeom>
        </p:spPr>
        <p:txBody>
          <a:bodyPr vert="horz" lIns="0" tIns="0" rIns="0" bIns="0" rtlCol="0" anchor="t" anchorCtr="0">
            <a:noAutofit/>
          </a:body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4" name="Espace réservé de la date 3"/>
          <p:cNvSpPr>
            <a:spLocks noGrp="1"/>
          </p:cNvSpPr>
          <p:nvPr>
            <p:ph type="dt" sz="half" idx="2"/>
          </p:nvPr>
        </p:nvSpPr>
        <p:spPr bwMode="gray">
          <a:xfrm>
            <a:off x="7614000" y="4783500"/>
            <a:ext cx="1170000" cy="360000"/>
          </a:xfrm>
          <a:prstGeom prst="rect">
            <a:avLst/>
          </a:prstGeom>
        </p:spPr>
        <p:txBody>
          <a:bodyPr vert="horz" lIns="0" tIns="0" rIns="0" bIns="0" rtlCol="0" anchor="ctr" anchorCtr="0">
            <a:noAutofit/>
          </a:bodyPr>
          <a:lstStyle>
            <a:lvl1pPr algn="ctr">
              <a:defRPr sz="750" b="1">
                <a:solidFill>
                  <a:srgbClr val="435997"/>
                </a:solidFill>
                <a:latin typeface="Marianne" panose="02000000000000000000" pitchFamily="2" charset="0"/>
              </a:defRPr>
            </a:lvl1pPr>
          </a:lstStyle>
          <a:p>
            <a:pPr algn="r"/>
            <a:r>
              <a:rPr lang="fr-FR" cap="all"/>
              <a:t>2025-2026</a:t>
            </a:r>
            <a:endParaRPr lang="fr-FR" cap="all" dirty="0"/>
          </a:p>
        </p:txBody>
      </p:sp>
      <p:pic>
        <p:nvPicPr>
          <p:cNvPr id="9" name="Image 8"/>
          <p:cNvPicPr/>
          <p:nvPr userDrawn="1"/>
        </p:nvPicPr>
        <p:blipFill>
          <a:blip r:embed="rId8"/>
          <a:srcRect/>
          <a:stretch/>
        </p:blipFill>
        <p:spPr bwMode="auto">
          <a:xfrm>
            <a:off x="263083" y="106196"/>
            <a:ext cx="984986" cy="720499"/>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3808" r:id="rId1"/>
    <p:sldLayoutId id="2147483812" r:id="rId2"/>
    <p:sldLayoutId id="2147483810" r:id="rId3"/>
    <p:sldLayoutId id="2147483811" r:id="rId4"/>
    <p:sldLayoutId id="2147483809" r:id="rId5"/>
    <p:sldLayoutId id="2147483798" r:id="rId6"/>
  </p:sldLayoutIdLst>
  <p:hf sldNum="0" hdr="0" ftr="0"/>
  <p:txStyles>
    <p:title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fr-FR"/>
              <a:t>2025-2026</a:t>
            </a:r>
          </a:p>
        </p:txBody>
      </p:sp>
      <p:sp>
        <p:nvSpPr>
          <p:cNvPr id="5" name="Espace réservé du pied de page 4"/>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a:t>Intitulé de la direction ou de l’organisme rattaché</a:t>
            </a:r>
          </a:p>
        </p:txBody>
      </p:sp>
      <p:sp>
        <p:nvSpPr>
          <p:cNvPr id="6" name="Espace réservé du numéro de diapositive 5"/>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BAC53BB5-0874-428D-BE6F-E5C93DDEEC5F}" type="slidenum">
              <a:rPr lang="fr-FR" smtClean="0"/>
              <a:t>‹N°›</a:t>
            </a:fld>
            <a:endParaRPr lang="fr-FR"/>
          </a:p>
        </p:txBody>
      </p:sp>
    </p:spTree>
    <p:extLst>
      <p:ext uri="{BB962C8B-B14F-4D97-AF65-F5344CB8AC3E}">
        <p14:creationId xmlns:p14="http://schemas.microsoft.com/office/powerpoint/2010/main" val="2300777452"/>
      </p:ext>
    </p:extLst>
  </p:cSld>
  <p:clrMap bg1="lt1" tx1="dk1" bg2="lt2" tx2="dk2" accent1="accent1" accent2="accent2" accent3="accent3" accent4="accent4" accent5="accent5" accent6="accent6" hlink="hlink" folHlink="folHlink"/>
  <p:sldLayoutIdLst>
    <p:sldLayoutId id="2147483826" r:id="rId1"/>
    <p:sldLayoutId id="2147483827" r:id="rId2"/>
    <p:sldLayoutId id="2147483828" r:id="rId3"/>
    <p:sldLayoutId id="2147483829" r:id="rId4"/>
    <p:sldLayoutId id="2147483830" r:id="rId5"/>
    <p:sldLayoutId id="2147483831" r:id="rId6"/>
    <p:sldLayoutId id="2147483832" r:id="rId7"/>
    <p:sldLayoutId id="2147483833" r:id="rId8"/>
    <p:sldLayoutId id="2147483834" r:id="rId9"/>
    <p:sldLayoutId id="2147483835" r:id="rId10"/>
    <p:sldLayoutId id="2147483836" r:id="rId11"/>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fr-FR"/>
              <a:t>2025-2026</a:t>
            </a:r>
          </a:p>
        </p:txBody>
      </p:sp>
      <p:sp>
        <p:nvSpPr>
          <p:cNvPr id="5" name="Espace réservé du pied de page 4"/>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a:t>Intitulé de la direction ou de l’organisme rattaché</a:t>
            </a:r>
          </a:p>
        </p:txBody>
      </p:sp>
      <p:sp>
        <p:nvSpPr>
          <p:cNvPr id="6" name="Espace réservé du numéro de diapositive 5"/>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D44A960F-3A9F-4F47-9475-76B6775DB755}" type="slidenum">
              <a:rPr lang="fr-FR" smtClean="0"/>
              <a:t>‹N°›</a:t>
            </a:fld>
            <a:endParaRPr lang="fr-FR"/>
          </a:p>
        </p:txBody>
      </p:sp>
    </p:spTree>
    <p:extLst>
      <p:ext uri="{BB962C8B-B14F-4D97-AF65-F5344CB8AC3E}">
        <p14:creationId xmlns:p14="http://schemas.microsoft.com/office/powerpoint/2010/main" val="678621880"/>
      </p:ext>
    </p:extLst>
  </p:cSld>
  <p:clrMap bg1="lt1" tx1="dk1" bg2="lt2" tx2="dk2" accent1="accent1" accent2="accent2" accent3="accent3" accent4="accent4" accent5="accent5" accent6="accent6" hlink="hlink" folHlink="folHlink"/>
  <p:sldLayoutIdLst>
    <p:sldLayoutId id="2147483850" r:id="rId1"/>
    <p:sldLayoutId id="2147483851" r:id="rId2"/>
    <p:sldLayoutId id="2147483852" r:id="rId3"/>
    <p:sldLayoutId id="2147483853" r:id="rId4"/>
    <p:sldLayoutId id="2147483854" r:id="rId5"/>
    <p:sldLayoutId id="2147483855" r:id="rId6"/>
    <p:sldLayoutId id="2147483856" r:id="rId7"/>
    <p:sldLayoutId id="2147483857" r:id="rId8"/>
    <p:sldLayoutId id="2147483858" r:id="rId9"/>
    <p:sldLayoutId id="2147483859" r:id="rId10"/>
    <p:sldLayoutId id="2147483860" r:id="rId11"/>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fr-FR"/>
              <a:t>2025-2026</a:t>
            </a:r>
          </a:p>
        </p:txBody>
      </p:sp>
      <p:sp>
        <p:nvSpPr>
          <p:cNvPr id="5" name="Espace réservé du pied de page 4"/>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a:t>Intitulé de la direction ou de l’organisme rattaché</a:t>
            </a:r>
          </a:p>
        </p:txBody>
      </p:sp>
      <p:sp>
        <p:nvSpPr>
          <p:cNvPr id="6" name="Espace réservé du numéro de diapositive 5"/>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04D4AF52-04D9-41E4-B6AA-2011A4E9B85A}" type="slidenum">
              <a:rPr lang="fr-FR" smtClean="0"/>
              <a:t>‹N°›</a:t>
            </a:fld>
            <a:endParaRPr lang="fr-FR"/>
          </a:p>
        </p:txBody>
      </p:sp>
    </p:spTree>
    <p:extLst>
      <p:ext uri="{BB962C8B-B14F-4D97-AF65-F5344CB8AC3E}">
        <p14:creationId xmlns:p14="http://schemas.microsoft.com/office/powerpoint/2010/main" val="102102504"/>
      </p:ext>
    </p:extLst>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fr-FR"/>
              <a:t>2025-2026</a:t>
            </a:r>
          </a:p>
        </p:txBody>
      </p:sp>
      <p:sp>
        <p:nvSpPr>
          <p:cNvPr id="5" name="Espace réservé du pied de page 4"/>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a:t>Intitulé de la direction ou de l’organisme rattaché</a:t>
            </a:r>
          </a:p>
        </p:txBody>
      </p:sp>
      <p:sp>
        <p:nvSpPr>
          <p:cNvPr id="6" name="Espace réservé du numéro de diapositive 5"/>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A2E5A8EA-3B95-465C-94BD-CBA17EC46BE4}" type="slidenum">
              <a:rPr lang="fr-FR" smtClean="0"/>
              <a:t>‹N°›</a:t>
            </a:fld>
            <a:endParaRPr lang="fr-FR"/>
          </a:p>
        </p:txBody>
      </p:sp>
    </p:spTree>
    <p:extLst>
      <p:ext uri="{BB962C8B-B14F-4D97-AF65-F5344CB8AC3E}">
        <p14:creationId xmlns:p14="http://schemas.microsoft.com/office/powerpoint/2010/main" val="474477256"/>
      </p:ext>
    </p:extLst>
  </p:cSld>
  <p:clrMap bg1="lt1" tx1="dk1" bg2="lt2" tx2="dk2" accent1="accent1" accent2="accent2" accent3="accent3" accent4="accent4" accent5="accent5" accent6="accent6" hlink="hlink" folHlink="folHlink"/>
  <p:sldLayoutIdLst>
    <p:sldLayoutId id="2147483838" r:id="rId1"/>
    <p:sldLayoutId id="2147483839" r:id="rId2"/>
    <p:sldLayoutId id="2147483840" r:id="rId3"/>
    <p:sldLayoutId id="2147483841" r:id="rId4"/>
    <p:sldLayoutId id="2147483842" r:id="rId5"/>
    <p:sldLayoutId id="2147483843" r:id="rId6"/>
    <p:sldLayoutId id="2147483844" r:id="rId7"/>
    <p:sldLayoutId id="2147483845" r:id="rId8"/>
    <p:sldLayoutId id="2147483846" r:id="rId9"/>
    <p:sldLayoutId id="2147483847" r:id="rId10"/>
    <p:sldLayoutId id="2147483848" r:id="rId11"/>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7" name="Espace réservé de la date 6"/>
          <p:cNvSpPr>
            <a:spLocks noGrp="1"/>
          </p:cNvSpPr>
          <p:nvPr>
            <p:ph type="dt" sz="half" idx="10"/>
          </p:nvPr>
        </p:nvSpPr>
        <p:spPr>
          <a:xfrm>
            <a:off x="7596336" y="4773703"/>
            <a:ext cx="1170000" cy="360000"/>
          </a:xfrm>
        </p:spPr>
        <p:txBody>
          <a:bodyPr/>
          <a:lstStyle/>
          <a:p>
            <a:pPr algn="r"/>
            <a:r>
              <a:rPr lang="fr-FR" cap="all">
                <a:solidFill>
                  <a:srgbClr val="00006D"/>
                </a:solidFill>
              </a:rPr>
              <a:t>2025-2026</a:t>
            </a:r>
            <a:endParaRPr lang="fr-FR" cap="all" dirty="0">
              <a:solidFill>
                <a:srgbClr val="00006D"/>
              </a:solidFill>
            </a:endParaRPr>
          </a:p>
        </p:txBody>
      </p:sp>
      <p:sp>
        <p:nvSpPr>
          <p:cNvPr id="10" name="Espace réservé du texte 5"/>
          <p:cNvSpPr txBox="1">
            <a:spLocks/>
          </p:cNvSpPr>
          <p:nvPr/>
        </p:nvSpPr>
        <p:spPr>
          <a:xfrm>
            <a:off x="971600" y="1635646"/>
            <a:ext cx="7704856" cy="2725228"/>
          </a:xfrm>
          <a:prstGeom prst="rect">
            <a:avLst/>
          </a:prstGeom>
        </p:spPr>
        <p:txBody>
          <a:bodyPr/>
          <a:lst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defTabSz="914378">
              <a:lnSpc>
                <a:spcPct val="90000"/>
              </a:lnSpc>
              <a:spcAft>
                <a:spcPts val="0"/>
              </a:spcAft>
            </a:pPr>
            <a:endParaRPr lang="fr-FR" sz="3250" b="1" cap="all" dirty="0">
              <a:solidFill>
                <a:srgbClr val="00006D"/>
              </a:solidFill>
              <a:latin typeface="Marianne" panose="02000000000000000000" pitchFamily="2" charset="0"/>
            </a:endParaRPr>
          </a:p>
          <a:p>
            <a:pPr lvl="0" defTabSz="914378">
              <a:lnSpc>
                <a:spcPct val="90000"/>
              </a:lnSpc>
              <a:spcAft>
                <a:spcPts val="0"/>
              </a:spcAft>
            </a:pPr>
            <a:r>
              <a:rPr lang="fr-FR" sz="3250" b="1" cap="all" dirty="0">
                <a:solidFill>
                  <a:srgbClr val="00006D"/>
                </a:solidFill>
                <a:latin typeface="Marianne" panose="02000000000000000000" pitchFamily="2" charset="0"/>
              </a:rPr>
              <a:t>Service en ligne orientation</a:t>
            </a:r>
          </a:p>
          <a:p>
            <a:pPr lvl="0" defTabSz="914378">
              <a:lnSpc>
                <a:spcPct val="90000"/>
              </a:lnSpc>
              <a:spcAft>
                <a:spcPts val="0"/>
              </a:spcAft>
            </a:pPr>
            <a:endParaRPr lang="fr-FR" sz="3250" b="1" cap="all" dirty="0">
              <a:solidFill>
                <a:srgbClr val="00006D"/>
              </a:solidFill>
              <a:latin typeface="Marianne" panose="02000000000000000000" pitchFamily="2" charset="0"/>
            </a:endParaRPr>
          </a:p>
          <a:p>
            <a:pPr marL="0" lvl="1" indent="0" defTabSz="914378">
              <a:spcBef>
                <a:spcPts val="500"/>
              </a:spcBef>
              <a:spcAft>
                <a:spcPts val="0"/>
              </a:spcAft>
              <a:buNone/>
            </a:pPr>
            <a:r>
              <a:rPr lang="fr-FR" sz="2800" b="1" dirty="0">
                <a:solidFill>
                  <a:srgbClr val="00006D"/>
                </a:solidFill>
                <a:latin typeface="Marianne" panose="02000000000000000000" pitchFamily="2" charset="0"/>
              </a:rPr>
              <a:t>Comment effectuer ses démarches d’orientation après la 3</a:t>
            </a:r>
            <a:r>
              <a:rPr lang="fr-FR" sz="2800" b="1" baseline="30000" dirty="0">
                <a:solidFill>
                  <a:srgbClr val="00006D"/>
                </a:solidFill>
                <a:latin typeface="Marianne" panose="02000000000000000000" pitchFamily="2" charset="0"/>
              </a:rPr>
              <a:t>e</a:t>
            </a:r>
            <a:r>
              <a:rPr lang="fr-FR" sz="2800" b="1" dirty="0">
                <a:solidFill>
                  <a:srgbClr val="00006D"/>
                </a:solidFill>
                <a:latin typeface="Marianne" panose="02000000000000000000" pitchFamily="2" charset="0"/>
              </a:rPr>
              <a:t> ?</a:t>
            </a:r>
          </a:p>
          <a:p>
            <a:pPr marL="0" lvl="1" indent="0" defTabSz="914378">
              <a:spcBef>
                <a:spcPts val="500"/>
              </a:spcBef>
              <a:spcAft>
                <a:spcPts val="0"/>
              </a:spcAft>
              <a:buNone/>
            </a:pPr>
            <a:endParaRPr lang="fr-FR" sz="3200" b="1" dirty="0">
              <a:solidFill>
                <a:srgbClr val="00006D"/>
              </a:solidFill>
              <a:latin typeface="Marianne" panose="02000000000000000000" pitchFamily="2" charset="0"/>
            </a:endParaRPr>
          </a:p>
          <a:p>
            <a:pPr marL="180000" lvl="1" indent="0">
              <a:buNone/>
            </a:pPr>
            <a:endParaRPr lang="fr-FR" sz="2800" b="1" dirty="0">
              <a:solidFill>
                <a:srgbClr val="435997"/>
              </a:solidFill>
            </a:endParaRPr>
          </a:p>
          <a:p>
            <a:pPr lvl="1"/>
            <a:endParaRPr lang="fr-FR" sz="3200" b="1" baseline="30000" dirty="0"/>
          </a:p>
          <a:p>
            <a:endParaRPr lang="fr-FR" dirty="0"/>
          </a:p>
        </p:txBody>
      </p:sp>
    </p:spTree>
    <p:extLst>
      <p:ext uri="{BB962C8B-B14F-4D97-AF65-F5344CB8AC3E}">
        <p14:creationId xmlns:p14="http://schemas.microsoft.com/office/powerpoint/2010/main" val="41815159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115C7DAC-65EA-4F2F-9DD7-19BAF95B2E45}"/>
              </a:ext>
            </a:extLst>
          </p:cNvPr>
          <p:cNvPicPr>
            <a:picLocks noChangeAspect="1"/>
          </p:cNvPicPr>
          <p:nvPr/>
        </p:nvPicPr>
        <p:blipFill>
          <a:blip r:embed="rId2"/>
          <a:stretch>
            <a:fillRect/>
          </a:stretch>
        </p:blipFill>
        <p:spPr>
          <a:xfrm>
            <a:off x="2738258" y="95014"/>
            <a:ext cx="5002094" cy="4968000"/>
          </a:xfrm>
          <a:prstGeom prst="rect">
            <a:avLst/>
          </a:prstGeom>
        </p:spPr>
      </p:pic>
      <p:sp>
        <p:nvSpPr>
          <p:cNvPr id="2" name="Espace réservé de la date 1"/>
          <p:cNvSpPr>
            <a:spLocks noGrp="1"/>
          </p:cNvSpPr>
          <p:nvPr>
            <p:ph type="dt" sz="half" idx="10"/>
          </p:nvPr>
        </p:nvSpPr>
        <p:spPr/>
        <p:txBody>
          <a:bodyPr/>
          <a:lstStyle/>
          <a:p>
            <a:pPr algn="r"/>
            <a:r>
              <a:rPr lang="fr-FR" cap="all">
                <a:solidFill>
                  <a:srgbClr val="00006D"/>
                </a:solidFill>
              </a:rPr>
              <a:t>2025-2026</a:t>
            </a:r>
            <a:endParaRPr lang="fr-FR" cap="all" dirty="0"/>
          </a:p>
        </p:txBody>
      </p:sp>
      <p:sp>
        <p:nvSpPr>
          <p:cNvPr id="7" name="Rectangle 6"/>
          <p:cNvSpPr/>
          <p:nvPr/>
        </p:nvSpPr>
        <p:spPr>
          <a:xfrm>
            <a:off x="6588224" y="51126"/>
            <a:ext cx="2304256" cy="276999"/>
          </a:xfrm>
          <a:prstGeom prst="rect">
            <a:avLst/>
          </a:prstGeom>
        </p:spPr>
        <p:txBody>
          <a:bodyPr wrap="square">
            <a:spAutoFit/>
          </a:bodyPr>
          <a:lstStyle/>
          <a:p>
            <a:r>
              <a:rPr lang="fr-FR" sz="1200" b="1" dirty="0">
                <a:solidFill>
                  <a:srgbClr val="00006D"/>
                </a:solidFill>
                <a:latin typeface="Marianne" panose="02000000000000000000" pitchFamily="2" charset="0"/>
              </a:rPr>
              <a:t>Découvrez les formations</a:t>
            </a:r>
          </a:p>
        </p:txBody>
      </p:sp>
      <p:sp>
        <p:nvSpPr>
          <p:cNvPr id="8" name="Titre 8"/>
          <p:cNvSpPr>
            <a:spLocks noGrp="1"/>
          </p:cNvSpPr>
          <p:nvPr>
            <p:ph type="title" idx="4294967295"/>
          </p:nvPr>
        </p:nvSpPr>
        <p:spPr>
          <a:xfrm>
            <a:off x="101460" y="1744777"/>
            <a:ext cx="3186299" cy="8342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dirty="0">
                <a:solidFill>
                  <a:schemeClr val="tx2">
                    <a:lumMod val="75000"/>
                  </a:schemeClr>
                </a:solidFill>
                <a:latin typeface="Marianne" panose="02000000000000000000" pitchFamily="2" charset="0"/>
              </a:rPr>
              <a:t>Dès le vendredi 3 avril vous pouvez consulter l’offre de formation 2026. </a:t>
            </a:r>
          </a:p>
        </p:txBody>
      </p:sp>
    </p:spTree>
    <p:extLst>
      <p:ext uri="{BB962C8B-B14F-4D97-AF65-F5344CB8AC3E}">
        <p14:creationId xmlns:p14="http://schemas.microsoft.com/office/powerpoint/2010/main" val="16490426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FDA011DE-EF44-4BB8-1C08-88A0F170EC5D}"/>
              </a:ext>
            </a:extLst>
          </p:cNvPr>
          <p:cNvPicPr>
            <a:picLocks noChangeAspect="1"/>
          </p:cNvPicPr>
          <p:nvPr/>
        </p:nvPicPr>
        <p:blipFill>
          <a:blip r:embed="rId2"/>
          <a:stretch>
            <a:fillRect/>
          </a:stretch>
        </p:blipFill>
        <p:spPr>
          <a:xfrm>
            <a:off x="611560" y="689476"/>
            <a:ext cx="5797798" cy="3188484"/>
          </a:xfrm>
          <a:prstGeom prst="rect">
            <a:avLst/>
          </a:prstGeom>
        </p:spPr>
      </p:pic>
      <p:sp>
        <p:nvSpPr>
          <p:cNvPr id="2" name="Espace réservé de la date 1"/>
          <p:cNvSpPr>
            <a:spLocks noGrp="1"/>
          </p:cNvSpPr>
          <p:nvPr>
            <p:ph type="dt" sz="half" idx="10"/>
          </p:nvPr>
        </p:nvSpPr>
        <p:spPr/>
        <p:txBody>
          <a:bodyPr/>
          <a:lstStyle/>
          <a:p>
            <a:pPr algn="r"/>
            <a:r>
              <a:rPr lang="fr-FR" cap="all">
                <a:solidFill>
                  <a:srgbClr val="00006D"/>
                </a:solidFill>
              </a:rPr>
              <a:t>2025-2026</a:t>
            </a:r>
            <a:endParaRPr lang="fr-FR" cap="all" dirty="0">
              <a:solidFill>
                <a:srgbClr val="00006D"/>
              </a:solidFill>
            </a:endParaRPr>
          </a:p>
        </p:txBody>
      </p:sp>
      <p:sp>
        <p:nvSpPr>
          <p:cNvPr id="7" name="Rectangle 6"/>
          <p:cNvSpPr/>
          <p:nvPr/>
        </p:nvSpPr>
        <p:spPr>
          <a:xfrm>
            <a:off x="7055768" y="123478"/>
            <a:ext cx="2088232" cy="276999"/>
          </a:xfrm>
          <a:prstGeom prst="rect">
            <a:avLst/>
          </a:prstGeom>
        </p:spPr>
        <p:txBody>
          <a:bodyPr wrap="square">
            <a:spAutoFit/>
          </a:bodyPr>
          <a:lstStyle/>
          <a:p>
            <a:r>
              <a:rPr lang="fr-FR" sz="1200" b="1" dirty="0">
                <a:solidFill>
                  <a:srgbClr val="00006D"/>
                </a:solidFill>
                <a:latin typeface="Marianne" panose="02000000000000000000" pitchFamily="2" charset="0"/>
              </a:rPr>
              <a:t>Formulez vos demandes</a:t>
            </a:r>
          </a:p>
        </p:txBody>
      </p:sp>
      <p:sp>
        <p:nvSpPr>
          <p:cNvPr id="8" name="Titre 8"/>
          <p:cNvSpPr>
            <a:spLocks noGrp="1"/>
          </p:cNvSpPr>
          <p:nvPr>
            <p:ph type="title" idx="4294967295"/>
          </p:nvPr>
        </p:nvSpPr>
        <p:spPr>
          <a:xfrm>
            <a:off x="142958" y="3602118"/>
            <a:ext cx="8496944" cy="16017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dirty="0">
                <a:solidFill>
                  <a:schemeClr val="tx2">
                    <a:lumMod val="75000"/>
                  </a:schemeClr>
                </a:solidFill>
                <a:latin typeface="Marianne" panose="02000000000000000000" pitchFamily="2" charset="0"/>
              </a:rPr>
              <a:t>Vous pouvez accéder directement aux offres de seconde générale et technologique correspondant à votre lycée de secteur ou explorer les formation</a:t>
            </a:r>
            <a:r>
              <a:rPr lang="fr-FR" sz="1400" dirty="0">
                <a:solidFill>
                  <a:srgbClr val="00006D"/>
                </a:solidFill>
                <a:latin typeface="Marianne" panose="02000000000000000000" pitchFamily="2" charset="0"/>
              </a:rPr>
              <a:t>s </a:t>
            </a:r>
            <a:r>
              <a:rPr lang="fr-FR" sz="1400" dirty="0">
                <a:solidFill>
                  <a:schemeClr val="tx2">
                    <a:lumMod val="75000"/>
                  </a:schemeClr>
                </a:solidFill>
                <a:latin typeface="Marianne" panose="02000000000000000000" pitchFamily="2" charset="0"/>
              </a:rPr>
              <a:t>professionnelles par domaines.</a:t>
            </a:r>
            <a:br>
              <a:rPr lang="fr-FR" sz="1400" dirty="0">
                <a:solidFill>
                  <a:schemeClr val="tx2">
                    <a:lumMod val="75000"/>
                  </a:schemeClr>
                </a:solidFill>
                <a:latin typeface="Marianne" panose="02000000000000000000" pitchFamily="2" charset="0"/>
              </a:rPr>
            </a:br>
            <a:br>
              <a:rPr lang="fr-FR" sz="1400" dirty="0">
                <a:solidFill>
                  <a:schemeClr val="tx2">
                    <a:lumMod val="75000"/>
                  </a:schemeClr>
                </a:solidFill>
                <a:latin typeface="Marianne" panose="02000000000000000000" pitchFamily="2" charset="0"/>
              </a:rPr>
            </a:br>
            <a:r>
              <a:rPr lang="fr-FR" sz="1400" dirty="0">
                <a:solidFill>
                  <a:schemeClr val="tx2">
                    <a:lumMod val="75000"/>
                  </a:schemeClr>
                </a:solidFill>
                <a:latin typeface="Marianne" panose="02000000000000000000" pitchFamily="2" charset="0"/>
              </a:rPr>
              <a:t>Un seul des représentants légaux de l’élève peut faire la saisie des demandes.</a:t>
            </a:r>
            <a:br>
              <a:rPr lang="fr-FR" sz="1400" dirty="0">
                <a:solidFill>
                  <a:schemeClr val="tx2">
                    <a:lumMod val="75000"/>
                  </a:schemeClr>
                </a:solidFill>
                <a:latin typeface="Marianne" panose="02000000000000000000" pitchFamily="2" charset="0"/>
              </a:rPr>
            </a:br>
            <a:r>
              <a:rPr lang="fr-FR" sz="1400" dirty="0">
                <a:solidFill>
                  <a:schemeClr val="tx2">
                    <a:lumMod val="75000"/>
                  </a:schemeClr>
                </a:solidFill>
                <a:latin typeface="Marianne" panose="02000000000000000000" pitchFamily="2" charset="0"/>
              </a:rPr>
              <a:t>En cas de difficulté vous pouvez vous adresser à votre établissement.</a:t>
            </a:r>
          </a:p>
        </p:txBody>
      </p:sp>
      <p:sp>
        <p:nvSpPr>
          <p:cNvPr id="4" name="Titre 8">
            <a:extLst>
              <a:ext uri="{FF2B5EF4-FFF2-40B4-BE49-F238E27FC236}">
                <a16:creationId xmlns:a16="http://schemas.microsoft.com/office/drawing/2014/main" id="{B3862820-5144-6A58-93FC-C03925BB9BAC}"/>
              </a:ext>
            </a:extLst>
          </p:cNvPr>
          <p:cNvSpPr txBox="1">
            <a:spLocks/>
          </p:cNvSpPr>
          <p:nvPr/>
        </p:nvSpPr>
        <p:spPr bwMode="gray">
          <a:xfrm>
            <a:off x="6251313" y="1526984"/>
            <a:ext cx="2771800" cy="756734"/>
          </a:xfrm>
          <a:prstGeom prst="rect">
            <a:avLst/>
          </a:prstGeom>
          <a:no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chorCtr="0">
            <a:noAutofit/>
          </a:bodyPr>
          <a:lstStyle>
            <a:lvl1pPr algn="l" defTabSz="914400" rtl="0" eaLnBrk="1" latinLnBrk="0" hangingPunct="1">
              <a:lnSpc>
                <a:spcPct val="90000"/>
              </a:lnSpc>
              <a:spcBef>
                <a:spcPct val="0"/>
              </a:spcBef>
              <a:buNone/>
              <a:defRPr sz="2550" b="1"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fr-FR" sz="1400" dirty="0">
                <a:solidFill>
                  <a:schemeClr val="tx2">
                    <a:lumMod val="75000"/>
                  </a:schemeClr>
                </a:solidFill>
                <a:latin typeface="Marianne" panose="02000000000000000000" pitchFamily="2" charset="0"/>
              </a:rPr>
              <a:t>Formulez vos demandes à partir du lundi 4 mai et jusqu’au mardi 26 mai 2026.</a:t>
            </a:r>
          </a:p>
        </p:txBody>
      </p:sp>
    </p:spTree>
    <p:extLst>
      <p:ext uri="{BB962C8B-B14F-4D97-AF65-F5344CB8AC3E}">
        <p14:creationId xmlns:p14="http://schemas.microsoft.com/office/powerpoint/2010/main" val="28837149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a:solidFill>
                  <a:srgbClr val="00006D"/>
                </a:solidFill>
              </a:rPr>
              <a:t>2025-2026</a:t>
            </a:r>
            <a:endParaRPr lang="fr-FR" cap="all" dirty="0">
              <a:solidFill>
                <a:srgbClr val="00006D"/>
              </a:solidFill>
            </a:endParaRPr>
          </a:p>
        </p:txBody>
      </p:sp>
      <p:sp>
        <p:nvSpPr>
          <p:cNvPr id="6" name="ZoneTexte 5"/>
          <p:cNvSpPr txBox="1"/>
          <p:nvPr/>
        </p:nvSpPr>
        <p:spPr>
          <a:xfrm>
            <a:off x="0" y="1484784"/>
            <a:ext cx="9143999" cy="3170099"/>
          </a:xfrm>
          <a:prstGeom prst="rect">
            <a:avLst/>
          </a:prstGeom>
          <a:solidFill>
            <a:srgbClr val="475E9F"/>
          </a:solidFill>
        </p:spPr>
        <p:txBody>
          <a:bodyPr wrap="square" rtlCol="0">
            <a:spAutoFit/>
          </a:bodyPr>
          <a:lstStyle/>
          <a:p>
            <a:endParaRPr lang="fr-FR" sz="3200" b="1" dirty="0">
              <a:solidFill>
                <a:schemeClr val="bg1"/>
              </a:solidFill>
            </a:endParaRPr>
          </a:p>
          <a:p>
            <a:endParaRPr lang="fr-FR" sz="3200" b="1" dirty="0">
              <a:solidFill>
                <a:schemeClr val="bg1"/>
              </a:solidFill>
            </a:endParaRPr>
          </a:p>
          <a:p>
            <a:endParaRPr lang="fr-FR" sz="3200" b="1" dirty="0">
              <a:solidFill>
                <a:schemeClr val="bg1"/>
              </a:solidFill>
              <a:latin typeface="Marianne" panose="02000000000000000000" pitchFamily="2" charset="0"/>
            </a:endParaRPr>
          </a:p>
          <a:p>
            <a:r>
              <a:rPr lang="fr-FR" sz="3200" b="1" dirty="0">
                <a:solidFill>
                  <a:schemeClr val="bg1"/>
                </a:solidFill>
                <a:latin typeface="Marianne" panose="02000000000000000000" pitchFamily="2" charset="0"/>
              </a:rPr>
              <a:t>Enregistrez vos demandes</a:t>
            </a:r>
            <a:endParaRPr lang="fr-FR" sz="2400" dirty="0">
              <a:solidFill>
                <a:schemeClr val="bg1"/>
              </a:solidFill>
              <a:latin typeface="Marianne" panose="02000000000000000000" pitchFamily="2" charset="0"/>
            </a:endParaRPr>
          </a:p>
          <a:p>
            <a:endParaRPr lang="fr-FR" sz="2400" dirty="0">
              <a:solidFill>
                <a:schemeClr val="bg1"/>
              </a:solidFill>
              <a:latin typeface="Marianne" panose="02000000000000000000" pitchFamily="2" charset="0"/>
            </a:endParaRPr>
          </a:p>
          <a:p>
            <a:endParaRPr lang="fr-FR" sz="2400" dirty="0">
              <a:solidFill>
                <a:schemeClr val="bg1"/>
              </a:solidFill>
              <a:latin typeface="Marianne" panose="02000000000000000000" pitchFamily="2" charset="0"/>
            </a:endParaRPr>
          </a:p>
          <a:p>
            <a:endParaRPr lang="fr-FR" sz="2400" dirty="0">
              <a:solidFill>
                <a:schemeClr val="bg1"/>
              </a:solidFill>
            </a:endParaRPr>
          </a:p>
        </p:txBody>
      </p:sp>
    </p:spTree>
    <p:extLst>
      <p:ext uri="{BB962C8B-B14F-4D97-AF65-F5344CB8AC3E}">
        <p14:creationId xmlns:p14="http://schemas.microsoft.com/office/powerpoint/2010/main" val="26139202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8F431523-7C11-44DE-4B0C-FFFDB3F785B5}"/>
              </a:ext>
            </a:extLst>
          </p:cNvPr>
          <p:cNvPicPr>
            <a:picLocks noChangeAspect="1"/>
          </p:cNvPicPr>
          <p:nvPr/>
        </p:nvPicPr>
        <p:blipFill>
          <a:blip r:embed="rId2"/>
          <a:stretch>
            <a:fillRect/>
          </a:stretch>
        </p:blipFill>
        <p:spPr>
          <a:xfrm>
            <a:off x="1331640" y="48897"/>
            <a:ext cx="4946700" cy="5143500"/>
          </a:xfrm>
          <a:prstGeom prst="rect">
            <a:avLst/>
          </a:prstGeom>
        </p:spPr>
      </p:pic>
      <p:sp>
        <p:nvSpPr>
          <p:cNvPr id="2" name="Espace réservé de la date 1"/>
          <p:cNvSpPr>
            <a:spLocks noGrp="1"/>
          </p:cNvSpPr>
          <p:nvPr>
            <p:ph type="dt" sz="half" idx="10"/>
          </p:nvPr>
        </p:nvSpPr>
        <p:spPr/>
        <p:txBody>
          <a:bodyPr/>
          <a:lstStyle/>
          <a:p>
            <a:pPr algn="r"/>
            <a:r>
              <a:rPr lang="fr-FR" cap="all">
                <a:solidFill>
                  <a:srgbClr val="00006D"/>
                </a:solidFill>
              </a:rPr>
              <a:t>2025-2026</a:t>
            </a:r>
            <a:endParaRPr lang="fr-FR" cap="all" dirty="0">
              <a:solidFill>
                <a:srgbClr val="00006D"/>
              </a:solidFill>
            </a:endParaRPr>
          </a:p>
        </p:txBody>
      </p:sp>
      <p:sp>
        <p:nvSpPr>
          <p:cNvPr id="7" name="Rectangle 6"/>
          <p:cNvSpPr/>
          <p:nvPr/>
        </p:nvSpPr>
        <p:spPr>
          <a:xfrm>
            <a:off x="6876256" y="65115"/>
            <a:ext cx="2134733" cy="276999"/>
          </a:xfrm>
          <a:prstGeom prst="rect">
            <a:avLst/>
          </a:prstGeom>
        </p:spPr>
        <p:txBody>
          <a:bodyPr wrap="square">
            <a:spAutoFit/>
          </a:bodyPr>
          <a:lstStyle/>
          <a:p>
            <a:r>
              <a:rPr lang="fr-FR" sz="1200" b="1" dirty="0">
                <a:solidFill>
                  <a:srgbClr val="00006D"/>
                </a:solidFill>
                <a:latin typeface="Marianne" panose="02000000000000000000" pitchFamily="2" charset="0"/>
              </a:rPr>
              <a:t>Enregistrez vos demandes</a:t>
            </a:r>
          </a:p>
        </p:txBody>
      </p:sp>
      <p:sp>
        <p:nvSpPr>
          <p:cNvPr id="8" name="Titre 8"/>
          <p:cNvSpPr txBox="1">
            <a:spLocks/>
          </p:cNvSpPr>
          <p:nvPr/>
        </p:nvSpPr>
        <p:spPr bwMode="gray">
          <a:xfrm>
            <a:off x="4839023" y="2355726"/>
            <a:ext cx="4074465" cy="649020"/>
          </a:xfrm>
          <a:prstGeom prst="rect">
            <a:avLst/>
          </a:prstGeom>
          <a:no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chorCtr="0">
            <a:noAutofit/>
          </a:bodyPr>
          <a:lstStyle>
            <a:lvl1pPr algn="l" defTabSz="914400" rtl="0" eaLnBrk="1" latinLnBrk="0" hangingPunct="1">
              <a:lnSpc>
                <a:spcPct val="90000"/>
              </a:lnSpc>
              <a:spcBef>
                <a:spcPct val="0"/>
              </a:spcBef>
              <a:buNone/>
              <a:defRPr sz="2550" b="1"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fr-FR" sz="1400" dirty="0">
                <a:solidFill>
                  <a:schemeClr val="tx2">
                    <a:lumMod val="75000"/>
                  </a:schemeClr>
                </a:solidFill>
                <a:latin typeface="Marianne" panose="02000000000000000000" pitchFamily="2" charset="0"/>
              </a:rPr>
              <a:t>Vous devez enregistrer vos demandes pour qu’elles soient </a:t>
            </a:r>
            <a:r>
              <a:rPr lang="fr-FR" sz="1400" dirty="0">
                <a:solidFill>
                  <a:srgbClr val="00006D"/>
                </a:solidFill>
                <a:latin typeface="Marianne" panose="02000000000000000000" pitchFamily="2" charset="0"/>
              </a:rPr>
              <a:t>prises en compte.</a:t>
            </a:r>
            <a:endParaRPr lang="fr-FR" sz="1400" dirty="0">
              <a:solidFill>
                <a:schemeClr val="tx2">
                  <a:lumMod val="75000"/>
                </a:schemeClr>
              </a:solidFill>
              <a:latin typeface="Marianne" panose="02000000000000000000" pitchFamily="2" charset="0"/>
            </a:endParaRPr>
          </a:p>
        </p:txBody>
      </p:sp>
    </p:spTree>
    <p:extLst>
      <p:ext uri="{BB962C8B-B14F-4D97-AF65-F5344CB8AC3E}">
        <p14:creationId xmlns:p14="http://schemas.microsoft.com/office/powerpoint/2010/main" val="36449319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B3EA4330-DB63-A182-9897-F08AB4D21008}"/>
              </a:ext>
            </a:extLst>
          </p:cNvPr>
          <p:cNvPicPr>
            <a:picLocks noChangeAspect="1"/>
          </p:cNvPicPr>
          <p:nvPr/>
        </p:nvPicPr>
        <p:blipFill>
          <a:blip r:embed="rId2"/>
          <a:stretch>
            <a:fillRect/>
          </a:stretch>
        </p:blipFill>
        <p:spPr>
          <a:xfrm>
            <a:off x="104207" y="915566"/>
            <a:ext cx="5187956" cy="3708000"/>
          </a:xfrm>
          <a:prstGeom prst="rect">
            <a:avLst/>
          </a:prstGeom>
        </p:spPr>
      </p:pic>
      <p:sp>
        <p:nvSpPr>
          <p:cNvPr id="2" name="Espace réservé de la date 1"/>
          <p:cNvSpPr>
            <a:spLocks noGrp="1"/>
          </p:cNvSpPr>
          <p:nvPr>
            <p:ph type="dt" sz="half" idx="10"/>
          </p:nvPr>
        </p:nvSpPr>
        <p:spPr/>
        <p:txBody>
          <a:bodyPr/>
          <a:lstStyle/>
          <a:p>
            <a:pPr algn="r"/>
            <a:r>
              <a:rPr lang="fr-FR" cap="all">
                <a:solidFill>
                  <a:srgbClr val="00006D"/>
                </a:solidFill>
              </a:rPr>
              <a:t>2025-2026</a:t>
            </a:r>
            <a:endParaRPr lang="fr-FR" cap="all" dirty="0">
              <a:solidFill>
                <a:srgbClr val="00006D"/>
              </a:solidFill>
            </a:endParaRPr>
          </a:p>
        </p:txBody>
      </p:sp>
      <p:sp>
        <p:nvSpPr>
          <p:cNvPr id="8" name="Titre 8"/>
          <p:cNvSpPr>
            <a:spLocks noGrp="1"/>
          </p:cNvSpPr>
          <p:nvPr>
            <p:ph type="title" idx="4294967295"/>
          </p:nvPr>
        </p:nvSpPr>
        <p:spPr>
          <a:xfrm>
            <a:off x="5150005" y="627534"/>
            <a:ext cx="3905282" cy="1296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br>
              <a:rPr lang="fr-FR" sz="1400" dirty="0">
                <a:solidFill>
                  <a:schemeClr val="tx2">
                    <a:lumMod val="75000"/>
                  </a:schemeClr>
                </a:solidFill>
                <a:latin typeface="Marianne" panose="02000000000000000000" pitchFamily="2" charset="0"/>
              </a:rPr>
            </a:br>
            <a:r>
              <a:rPr lang="fr-FR" sz="1400" dirty="0">
                <a:solidFill>
                  <a:srgbClr val="00006D"/>
                </a:solidFill>
                <a:latin typeface="Marianne" panose="02000000000000000000" pitchFamily="2" charset="0"/>
              </a:rPr>
              <a:t>Une fois enregistrées, vos demandes sont envoyées :</a:t>
            </a:r>
            <a:br>
              <a:rPr lang="fr-FR" sz="1400" dirty="0">
                <a:solidFill>
                  <a:srgbClr val="00006D"/>
                </a:solidFill>
                <a:latin typeface="Marianne" panose="02000000000000000000" pitchFamily="2" charset="0"/>
              </a:rPr>
            </a:br>
            <a:br>
              <a:rPr lang="fr-FR" sz="1400" dirty="0">
                <a:solidFill>
                  <a:srgbClr val="00006D"/>
                </a:solidFill>
                <a:latin typeface="Marianne" panose="02000000000000000000" pitchFamily="2" charset="0"/>
              </a:rPr>
            </a:br>
            <a:r>
              <a:rPr lang="fr-FR" sz="1400" dirty="0">
                <a:solidFill>
                  <a:srgbClr val="00006D"/>
                </a:solidFill>
                <a:latin typeface="Marianne" panose="02000000000000000000" pitchFamily="2" charset="0"/>
              </a:rPr>
              <a:t>-  à l’établissement pour que le conseil de classe examine les choix d’orientation ;</a:t>
            </a:r>
            <a:br>
              <a:rPr lang="fr-FR" sz="1400" dirty="0">
                <a:solidFill>
                  <a:srgbClr val="00006D"/>
                </a:solidFill>
                <a:latin typeface="Marianne" panose="02000000000000000000" pitchFamily="2" charset="0"/>
              </a:rPr>
            </a:br>
            <a:br>
              <a:rPr lang="fr-FR" sz="1400" dirty="0">
                <a:solidFill>
                  <a:srgbClr val="00006D"/>
                </a:solidFill>
                <a:latin typeface="Marianne" panose="02000000000000000000" pitchFamily="2" charset="0"/>
              </a:rPr>
            </a:br>
            <a:r>
              <a:rPr lang="fr-FR" sz="1400" dirty="0">
                <a:solidFill>
                  <a:srgbClr val="00006D"/>
                </a:solidFill>
                <a:latin typeface="Marianne" panose="02000000000000000000" pitchFamily="2" charset="0"/>
              </a:rPr>
              <a:t>-  à l’académie pour traiter l’admission.</a:t>
            </a:r>
            <a:endParaRPr lang="fr-FR" sz="1400" dirty="0">
              <a:solidFill>
                <a:schemeClr val="tx2">
                  <a:lumMod val="75000"/>
                </a:schemeClr>
              </a:solidFill>
              <a:latin typeface="Marianne" panose="02000000000000000000" pitchFamily="2" charset="0"/>
            </a:endParaRPr>
          </a:p>
        </p:txBody>
      </p:sp>
      <p:sp>
        <p:nvSpPr>
          <p:cNvPr id="6" name="Rectangle 5"/>
          <p:cNvSpPr/>
          <p:nvPr/>
        </p:nvSpPr>
        <p:spPr>
          <a:xfrm>
            <a:off x="6876256" y="65115"/>
            <a:ext cx="2134733" cy="276999"/>
          </a:xfrm>
          <a:prstGeom prst="rect">
            <a:avLst/>
          </a:prstGeom>
        </p:spPr>
        <p:txBody>
          <a:bodyPr wrap="square">
            <a:spAutoFit/>
          </a:bodyPr>
          <a:lstStyle/>
          <a:p>
            <a:r>
              <a:rPr lang="fr-FR" sz="1200" b="1" dirty="0">
                <a:solidFill>
                  <a:srgbClr val="00006D"/>
                </a:solidFill>
                <a:latin typeface="Marianne" panose="02000000000000000000" pitchFamily="2" charset="0"/>
              </a:rPr>
              <a:t>Enregistrez vos demandes</a:t>
            </a:r>
          </a:p>
        </p:txBody>
      </p:sp>
      <p:sp>
        <p:nvSpPr>
          <p:cNvPr id="13" name="Titre 8">
            <a:extLst>
              <a:ext uri="{FF2B5EF4-FFF2-40B4-BE49-F238E27FC236}">
                <a16:creationId xmlns:a16="http://schemas.microsoft.com/office/drawing/2014/main" id="{79A7AAB8-4FE5-85A3-E7D2-C8136F8B5D9F}"/>
              </a:ext>
            </a:extLst>
          </p:cNvPr>
          <p:cNvSpPr txBox="1">
            <a:spLocks/>
          </p:cNvSpPr>
          <p:nvPr/>
        </p:nvSpPr>
        <p:spPr bwMode="gray">
          <a:xfrm>
            <a:off x="5230438" y="3075806"/>
            <a:ext cx="3744416" cy="1224136"/>
          </a:xfrm>
          <a:prstGeom prst="rect">
            <a:avLst/>
          </a:prstGeom>
          <a:solidFill>
            <a:schemeClr val="bg1"/>
          </a:solid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chorCtr="0">
            <a:noAutofit/>
          </a:bodyPr>
          <a:lstStyle>
            <a:lvl1pPr algn="l" defTabSz="914400" rtl="0" eaLnBrk="1" latinLnBrk="0" hangingPunct="1">
              <a:lnSpc>
                <a:spcPct val="90000"/>
              </a:lnSpc>
              <a:spcBef>
                <a:spcPct val="0"/>
              </a:spcBef>
              <a:buNone/>
              <a:defRPr sz="2550" b="1"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br>
              <a:rPr lang="fr-FR" sz="1400" dirty="0">
                <a:solidFill>
                  <a:schemeClr val="tx2">
                    <a:lumMod val="75000"/>
                  </a:schemeClr>
                </a:solidFill>
                <a:latin typeface="Marianne" panose="02000000000000000000" pitchFamily="2" charset="0"/>
              </a:rPr>
            </a:br>
            <a:r>
              <a:rPr lang="fr-FR" sz="1400" dirty="0">
                <a:solidFill>
                  <a:schemeClr val="tx2">
                    <a:lumMod val="75000"/>
                  </a:schemeClr>
                </a:solidFill>
                <a:latin typeface="Marianne" panose="02000000000000000000" pitchFamily="2" charset="0"/>
              </a:rPr>
              <a:t>Chaque demande peut être supprimée et l’ordre </a:t>
            </a:r>
            <a:r>
              <a:rPr lang="fr-FR" sz="1400" dirty="0">
                <a:solidFill>
                  <a:srgbClr val="00006D"/>
                </a:solidFill>
                <a:latin typeface="Marianne" panose="02000000000000000000" pitchFamily="2" charset="0"/>
              </a:rPr>
              <a:t>de préférence changé.</a:t>
            </a:r>
          </a:p>
          <a:p>
            <a:br>
              <a:rPr lang="fr-FR" sz="1400" dirty="0">
                <a:solidFill>
                  <a:srgbClr val="00006D"/>
                </a:solidFill>
                <a:latin typeface="Marianne" panose="02000000000000000000" pitchFamily="2" charset="0"/>
              </a:rPr>
            </a:br>
            <a:r>
              <a:rPr lang="fr-FR" sz="1400" dirty="0">
                <a:solidFill>
                  <a:schemeClr val="tx2">
                    <a:lumMod val="75000"/>
                  </a:schemeClr>
                </a:solidFill>
                <a:latin typeface="Marianne" panose="02000000000000000000" pitchFamily="2" charset="0"/>
              </a:rPr>
              <a:t>Les modifications restent possibles jusqu’au 26 mai 2026.</a:t>
            </a:r>
          </a:p>
          <a:p>
            <a:endParaRPr lang="fr-FR" sz="1400" dirty="0">
              <a:solidFill>
                <a:schemeClr val="tx2">
                  <a:lumMod val="75000"/>
                </a:schemeClr>
              </a:solidFill>
              <a:latin typeface="Marianne" panose="02000000000000000000" pitchFamily="2" charset="0"/>
            </a:endParaRPr>
          </a:p>
        </p:txBody>
      </p:sp>
    </p:spTree>
    <p:extLst>
      <p:ext uri="{BB962C8B-B14F-4D97-AF65-F5344CB8AC3E}">
        <p14:creationId xmlns:p14="http://schemas.microsoft.com/office/powerpoint/2010/main" val="7298345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8C385D42-2B30-3C0E-EAB1-F3A7126E2450}"/>
              </a:ext>
            </a:extLst>
          </p:cNvPr>
          <p:cNvPicPr>
            <a:picLocks noChangeAspect="1"/>
          </p:cNvPicPr>
          <p:nvPr/>
        </p:nvPicPr>
        <p:blipFill>
          <a:blip r:embed="rId2"/>
          <a:stretch>
            <a:fillRect/>
          </a:stretch>
        </p:blipFill>
        <p:spPr>
          <a:xfrm>
            <a:off x="1331640" y="175249"/>
            <a:ext cx="5182603" cy="3672000"/>
          </a:xfrm>
          <a:prstGeom prst="rect">
            <a:avLst/>
          </a:prstGeom>
        </p:spPr>
      </p:pic>
      <p:sp>
        <p:nvSpPr>
          <p:cNvPr id="2" name="Espace réservé de la date 1"/>
          <p:cNvSpPr>
            <a:spLocks noGrp="1"/>
          </p:cNvSpPr>
          <p:nvPr>
            <p:ph type="dt" sz="half" idx="10"/>
          </p:nvPr>
        </p:nvSpPr>
        <p:spPr/>
        <p:txBody>
          <a:bodyPr/>
          <a:lstStyle/>
          <a:p>
            <a:pPr algn="r"/>
            <a:r>
              <a:rPr lang="fr-FR" cap="all">
                <a:solidFill>
                  <a:srgbClr val="00006D"/>
                </a:solidFill>
              </a:rPr>
              <a:t>2025-2026</a:t>
            </a:r>
            <a:endParaRPr lang="fr-FR" cap="all" dirty="0">
              <a:solidFill>
                <a:srgbClr val="00006D"/>
              </a:solidFill>
            </a:endParaRPr>
          </a:p>
        </p:txBody>
      </p:sp>
      <p:sp>
        <p:nvSpPr>
          <p:cNvPr id="8" name="Titre 8"/>
          <p:cNvSpPr>
            <a:spLocks noGrp="1"/>
          </p:cNvSpPr>
          <p:nvPr>
            <p:ph type="title" idx="4294967295"/>
          </p:nvPr>
        </p:nvSpPr>
        <p:spPr>
          <a:xfrm>
            <a:off x="89756" y="3822962"/>
            <a:ext cx="8964488" cy="12961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dirty="0">
                <a:solidFill>
                  <a:schemeClr val="tx2">
                    <a:lumMod val="75000"/>
                  </a:schemeClr>
                </a:solidFill>
                <a:latin typeface="Marianne" panose="02000000000000000000" pitchFamily="2" charset="0"/>
              </a:rPr>
              <a:t>Les choix d’orientation sont </a:t>
            </a:r>
            <a:r>
              <a:rPr lang="fr-FR" sz="1400" dirty="0">
                <a:solidFill>
                  <a:srgbClr val="00006D"/>
                </a:solidFill>
                <a:latin typeface="Marianne" panose="02000000000000000000" pitchFamily="2" charset="0"/>
              </a:rPr>
              <a:t>déduits de </a:t>
            </a:r>
            <a:r>
              <a:rPr lang="fr-FR" sz="1400" dirty="0">
                <a:solidFill>
                  <a:schemeClr val="tx2">
                    <a:lumMod val="75000"/>
                  </a:schemeClr>
                </a:solidFill>
                <a:latin typeface="Marianne" panose="02000000000000000000" pitchFamily="2" charset="0"/>
              </a:rPr>
              <a:t>vos demandes.</a:t>
            </a:r>
            <a:br>
              <a:rPr lang="fr-FR" sz="1400" dirty="0">
                <a:solidFill>
                  <a:schemeClr val="tx2">
                    <a:lumMod val="75000"/>
                  </a:schemeClr>
                </a:solidFill>
                <a:latin typeface="Marianne" panose="02000000000000000000" pitchFamily="2" charset="0"/>
              </a:rPr>
            </a:br>
            <a:r>
              <a:rPr lang="fr-FR" sz="1400" dirty="0">
                <a:solidFill>
                  <a:schemeClr val="tx2">
                    <a:lumMod val="75000"/>
                  </a:schemeClr>
                </a:solidFill>
                <a:latin typeface="Marianne" panose="02000000000000000000" pitchFamily="2" charset="0"/>
              </a:rPr>
              <a:t>Dans cet exemple, le conseil de classe sera informé d’un choix d’orientation en 2</a:t>
            </a:r>
            <a:r>
              <a:rPr lang="fr-FR" sz="1400" baseline="30000" dirty="0">
                <a:solidFill>
                  <a:schemeClr val="tx2">
                    <a:lumMod val="75000"/>
                  </a:schemeClr>
                </a:solidFill>
                <a:latin typeface="Marianne" panose="02000000000000000000" pitchFamily="2" charset="0"/>
              </a:rPr>
              <a:t>de</a:t>
            </a:r>
            <a:r>
              <a:rPr lang="fr-FR" sz="1400" dirty="0">
                <a:solidFill>
                  <a:schemeClr val="tx2">
                    <a:lumMod val="75000"/>
                  </a:schemeClr>
                </a:solidFill>
                <a:latin typeface="Marianne" panose="02000000000000000000" pitchFamily="2" charset="0"/>
              </a:rPr>
              <a:t> générale et technologique et 1</a:t>
            </a:r>
            <a:r>
              <a:rPr lang="fr-FR" sz="1400" baseline="30000" dirty="0">
                <a:solidFill>
                  <a:schemeClr val="tx2">
                    <a:lumMod val="75000"/>
                  </a:schemeClr>
                </a:solidFill>
                <a:latin typeface="Marianne" panose="02000000000000000000" pitchFamily="2" charset="0"/>
              </a:rPr>
              <a:t>re</a:t>
            </a:r>
            <a:r>
              <a:rPr lang="fr-FR" sz="1400" dirty="0">
                <a:solidFill>
                  <a:schemeClr val="tx2">
                    <a:lumMod val="75000"/>
                  </a:schemeClr>
                </a:solidFill>
                <a:latin typeface="Marianne" panose="02000000000000000000" pitchFamily="2" charset="0"/>
              </a:rPr>
              <a:t> année de CAP ou de CAP agricole.</a:t>
            </a:r>
            <a:br>
              <a:rPr lang="fr-FR" sz="1400" dirty="0">
                <a:solidFill>
                  <a:schemeClr val="tx2">
                    <a:lumMod val="75000"/>
                  </a:schemeClr>
                </a:solidFill>
                <a:latin typeface="Marianne" panose="02000000000000000000" pitchFamily="2" charset="0"/>
              </a:rPr>
            </a:br>
            <a:br>
              <a:rPr lang="fr-FR" sz="1400" dirty="0">
                <a:solidFill>
                  <a:schemeClr val="tx2">
                    <a:lumMod val="75000"/>
                  </a:schemeClr>
                </a:solidFill>
                <a:latin typeface="Marianne" panose="02000000000000000000" pitchFamily="2" charset="0"/>
              </a:rPr>
            </a:br>
            <a:r>
              <a:rPr lang="fr-FR" sz="1400" dirty="0">
                <a:solidFill>
                  <a:schemeClr val="tx2">
                    <a:lumMod val="75000"/>
                  </a:schemeClr>
                </a:solidFill>
                <a:latin typeface="Marianne" panose="02000000000000000000" pitchFamily="2" charset="0"/>
              </a:rPr>
              <a:t>Le récapitulatif de vos demandes vous est transmis par courriel ainsi qu’aux autres représentants légaux de l’élève.</a:t>
            </a:r>
            <a:br>
              <a:rPr lang="fr-FR" sz="1400" dirty="0">
                <a:solidFill>
                  <a:schemeClr val="tx2">
                    <a:lumMod val="75000"/>
                  </a:schemeClr>
                </a:solidFill>
                <a:latin typeface="Marianne" panose="02000000000000000000" pitchFamily="2" charset="0"/>
              </a:rPr>
            </a:br>
            <a:endParaRPr lang="fr-FR" sz="1400" dirty="0">
              <a:solidFill>
                <a:schemeClr val="tx2">
                  <a:lumMod val="75000"/>
                </a:schemeClr>
              </a:solidFill>
              <a:latin typeface="Marianne" panose="02000000000000000000" pitchFamily="2" charset="0"/>
            </a:endParaRPr>
          </a:p>
        </p:txBody>
      </p:sp>
      <p:sp>
        <p:nvSpPr>
          <p:cNvPr id="10" name="Rectangle 9"/>
          <p:cNvSpPr/>
          <p:nvPr/>
        </p:nvSpPr>
        <p:spPr>
          <a:xfrm>
            <a:off x="6876256" y="65115"/>
            <a:ext cx="2134733" cy="276999"/>
          </a:xfrm>
          <a:prstGeom prst="rect">
            <a:avLst/>
          </a:prstGeom>
        </p:spPr>
        <p:txBody>
          <a:bodyPr wrap="square">
            <a:spAutoFit/>
          </a:bodyPr>
          <a:lstStyle/>
          <a:p>
            <a:r>
              <a:rPr lang="fr-FR" sz="1200" b="1" dirty="0">
                <a:solidFill>
                  <a:srgbClr val="00006D"/>
                </a:solidFill>
                <a:latin typeface="Marianne" panose="02000000000000000000" pitchFamily="2" charset="0"/>
              </a:rPr>
              <a:t>Enregistrez vos demandes</a:t>
            </a:r>
          </a:p>
        </p:txBody>
      </p:sp>
    </p:spTree>
    <p:extLst>
      <p:ext uri="{BB962C8B-B14F-4D97-AF65-F5344CB8AC3E}">
        <p14:creationId xmlns:p14="http://schemas.microsoft.com/office/powerpoint/2010/main" val="39665787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a:solidFill>
                  <a:srgbClr val="00006D"/>
                </a:solidFill>
              </a:rPr>
              <a:t>2025-2026</a:t>
            </a:r>
            <a:endParaRPr lang="fr-FR" cap="all" dirty="0">
              <a:solidFill>
                <a:srgbClr val="00006D"/>
              </a:solidFill>
            </a:endParaRPr>
          </a:p>
        </p:txBody>
      </p:sp>
      <p:sp>
        <p:nvSpPr>
          <p:cNvPr id="8" name="ZoneTexte 7"/>
          <p:cNvSpPr txBox="1"/>
          <p:nvPr/>
        </p:nvSpPr>
        <p:spPr>
          <a:xfrm>
            <a:off x="1" y="1032158"/>
            <a:ext cx="9143999" cy="3539430"/>
          </a:xfrm>
          <a:prstGeom prst="rect">
            <a:avLst/>
          </a:prstGeom>
          <a:solidFill>
            <a:srgbClr val="475E9F"/>
          </a:solidFill>
        </p:spPr>
        <p:txBody>
          <a:bodyPr wrap="square" rtlCol="0">
            <a:spAutoFit/>
          </a:bodyPr>
          <a:lstStyle/>
          <a:p>
            <a:endParaRPr lang="fr-FR" sz="3200" b="1" dirty="0">
              <a:solidFill>
                <a:schemeClr val="bg1"/>
              </a:solidFill>
              <a:latin typeface="Marianne" panose="02000000000000000000" pitchFamily="2" charset="0"/>
            </a:endParaRPr>
          </a:p>
          <a:p>
            <a:endParaRPr lang="fr-FR" sz="3200" b="1" dirty="0">
              <a:solidFill>
                <a:schemeClr val="bg1"/>
              </a:solidFill>
              <a:latin typeface="Marianne" panose="02000000000000000000" pitchFamily="2" charset="0"/>
            </a:endParaRPr>
          </a:p>
          <a:p>
            <a:endParaRPr lang="fr-FR" sz="3200" b="1" dirty="0">
              <a:solidFill>
                <a:schemeClr val="bg1"/>
              </a:solidFill>
              <a:latin typeface="Marianne" panose="02000000000000000000" pitchFamily="2" charset="0"/>
            </a:endParaRPr>
          </a:p>
          <a:p>
            <a:r>
              <a:rPr lang="fr-FR" sz="3200" b="1" dirty="0">
                <a:solidFill>
                  <a:schemeClr val="bg1"/>
                </a:solidFill>
                <a:latin typeface="Marianne" panose="02000000000000000000" pitchFamily="2" charset="0"/>
              </a:rPr>
              <a:t>Répondez aux propositions d’orientation</a:t>
            </a:r>
            <a:endParaRPr lang="fr-FR" sz="2400" dirty="0">
              <a:solidFill>
                <a:schemeClr val="bg1"/>
              </a:solidFill>
              <a:latin typeface="Marianne" panose="02000000000000000000" pitchFamily="2" charset="0"/>
            </a:endParaRPr>
          </a:p>
          <a:p>
            <a:r>
              <a:rPr lang="fr-FR" sz="2400" dirty="0">
                <a:solidFill>
                  <a:schemeClr val="bg1"/>
                </a:solidFill>
                <a:latin typeface="Marianne" panose="02000000000000000000" pitchFamily="2" charset="0"/>
              </a:rPr>
              <a:t> </a:t>
            </a:r>
          </a:p>
          <a:p>
            <a:endParaRPr lang="fr-FR" sz="2400" dirty="0">
              <a:solidFill>
                <a:schemeClr val="bg1"/>
              </a:solidFill>
              <a:latin typeface="Marianne" panose="02000000000000000000" pitchFamily="2" charset="0"/>
            </a:endParaRPr>
          </a:p>
          <a:p>
            <a:endParaRPr lang="fr-FR" sz="2400" dirty="0">
              <a:solidFill>
                <a:schemeClr val="bg1"/>
              </a:solidFill>
              <a:latin typeface="Marianne" panose="02000000000000000000" pitchFamily="2" charset="0"/>
            </a:endParaRPr>
          </a:p>
          <a:p>
            <a:endParaRPr lang="fr-FR" sz="2400" dirty="0">
              <a:solidFill>
                <a:schemeClr val="bg1"/>
              </a:solidFill>
            </a:endParaRPr>
          </a:p>
        </p:txBody>
      </p:sp>
    </p:spTree>
    <p:extLst>
      <p:ext uri="{BB962C8B-B14F-4D97-AF65-F5344CB8AC3E}">
        <p14:creationId xmlns:p14="http://schemas.microsoft.com/office/powerpoint/2010/main" val="39119512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a:solidFill>
                  <a:srgbClr val="00006D"/>
                </a:solidFill>
              </a:rPr>
              <a:t>2025-2026</a:t>
            </a:r>
            <a:endParaRPr lang="fr-FR" cap="all" dirty="0">
              <a:solidFill>
                <a:srgbClr val="00006D"/>
              </a:solidFill>
            </a:endParaRPr>
          </a:p>
        </p:txBody>
      </p:sp>
      <p:sp>
        <p:nvSpPr>
          <p:cNvPr id="7" name="Rectangle 6"/>
          <p:cNvSpPr/>
          <p:nvPr/>
        </p:nvSpPr>
        <p:spPr>
          <a:xfrm>
            <a:off x="6084168" y="77902"/>
            <a:ext cx="2880320" cy="307777"/>
          </a:xfrm>
          <a:prstGeom prst="rect">
            <a:avLst/>
          </a:prstGeom>
        </p:spPr>
        <p:txBody>
          <a:bodyPr wrap="square">
            <a:spAutoFit/>
          </a:bodyPr>
          <a:lstStyle/>
          <a:p>
            <a:r>
              <a:rPr lang="fr-FR" sz="1400" b="1" dirty="0">
                <a:solidFill>
                  <a:srgbClr val="00006D"/>
                </a:solidFill>
                <a:latin typeface="Marianne" panose="02000000000000000000" pitchFamily="2" charset="0"/>
              </a:rPr>
              <a:t>Répondez aux propositions</a:t>
            </a:r>
          </a:p>
        </p:txBody>
      </p:sp>
      <p:sp>
        <p:nvSpPr>
          <p:cNvPr id="8" name="Titre 8"/>
          <p:cNvSpPr>
            <a:spLocks noGrp="1"/>
          </p:cNvSpPr>
          <p:nvPr>
            <p:ph type="title" idx="4294967295"/>
          </p:nvPr>
        </p:nvSpPr>
        <p:spPr>
          <a:xfrm>
            <a:off x="323528" y="987574"/>
            <a:ext cx="8640960" cy="36722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dirty="0">
                <a:solidFill>
                  <a:schemeClr val="tx2">
                    <a:lumMod val="75000"/>
                  </a:schemeClr>
                </a:solidFill>
                <a:latin typeface="Marianne" panose="02000000000000000000" pitchFamily="2" charset="0"/>
              </a:rPr>
              <a:t>Le conseil de classe étudie vos choix d’orientation et il y répond par une ou plusieurs propositions d’orientation.</a:t>
            </a:r>
            <a:r>
              <a:rPr lang="fr-FR" sz="1400" dirty="0">
                <a:solidFill>
                  <a:srgbClr val="FF0000"/>
                </a:solidFill>
                <a:latin typeface="Marianne" panose="02000000000000000000" pitchFamily="2" charset="0"/>
              </a:rPr>
              <a:t> </a:t>
            </a:r>
            <a:r>
              <a:rPr lang="fr-FR" sz="1400" dirty="0">
                <a:solidFill>
                  <a:srgbClr val="00006D"/>
                </a:solidFill>
                <a:latin typeface="Marianne" panose="02000000000000000000" pitchFamily="2" charset="0"/>
              </a:rPr>
              <a:t>Vous consultez ces propositions dans le service en ligne.</a:t>
            </a:r>
            <a:br>
              <a:rPr lang="fr-FR" sz="1400" dirty="0">
                <a:solidFill>
                  <a:srgbClr val="00006D"/>
                </a:solidFill>
                <a:latin typeface="Marianne" panose="02000000000000000000" pitchFamily="2" charset="0"/>
              </a:rPr>
            </a:br>
            <a:br>
              <a:rPr lang="fr-FR" sz="1400" dirty="0">
                <a:solidFill>
                  <a:srgbClr val="00006D"/>
                </a:solidFill>
                <a:latin typeface="Marianne" panose="02000000000000000000" pitchFamily="2" charset="0"/>
              </a:rPr>
            </a:br>
            <a:r>
              <a:rPr lang="fr-FR" sz="1400" dirty="0">
                <a:solidFill>
                  <a:srgbClr val="00006D"/>
                </a:solidFill>
                <a:latin typeface="Marianne" panose="02000000000000000000" pitchFamily="2" charset="0"/>
              </a:rPr>
              <a:t>Si vous n’obtenez pas une proposition d’orientation dans la voie correspondant à une formation que vous avez demandée, vous ne pourrez pas y être admis.</a:t>
            </a:r>
            <a:br>
              <a:rPr lang="fr-FR" sz="1400" dirty="0">
                <a:solidFill>
                  <a:srgbClr val="00006D"/>
                </a:solidFill>
                <a:latin typeface="Marianne" panose="02000000000000000000" pitchFamily="2" charset="0"/>
              </a:rPr>
            </a:br>
            <a:br>
              <a:rPr lang="fr-FR" sz="1400" dirty="0">
                <a:solidFill>
                  <a:srgbClr val="00006D"/>
                </a:solidFill>
                <a:latin typeface="Marianne" panose="02000000000000000000" pitchFamily="2" charset="0"/>
              </a:rPr>
            </a:br>
            <a:r>
              <a:rPr lang="fr-FR" sz="1400" dirty="0">
                <a:solidFill>
                  <a:schemeClr val="tx2">
                    <a:lumMod val="75000"/>
                  </a:schemeClr>
                </a:solidFill>
                <a:latin typeface="Marianne" panose="02000000000000000000" pitchFamily="2" charset="0"/>
              </a:rPr>
              <a:t>Par exemple, si vous demandez une seconde générale et technologique dans plusieurs établissements mais que le conseil de classe n’accorde pas le passage en seconde générale et technologique, vous ne pourrez être admis dans aucune classe de seconde générale et technologique quel que soit l’établissement.</a:t>
            </a:r>
            <a:br>
              <a:rPr lang="fr-FR" sz="1400" dirty="0">
                <a:solidFill>
                  <a:schemeClr val="tx2">
                    <a:lumMod val="75000"/>
                  </a:schemeClr>
                </a:solidFill>
                <a:latin typeface="Marianne" panose="02000000000000000000" pitchFamily="2" charset="0"/>
              </a:rPr>
            </a:br>
            <a:br>
              <a:rPr lang="fr-FR" sz="1400" dirty="0">
                <a:solidFill>
                  <a:schemeClr val="tx2">
                    <a:lumMod val="75000"/>
                  </a:schemeClr>
                </a:solidFill>
                <a:latin typeface="Marianne" panose="02000000000000000000" pitchFamily="2" charset="0"/>
              </a:rPr>
            </a:br>
            <a:r>
              <a:rPr lang="fr-FR" sz="1400" dirty="0">
                <a:solidFill>
                  <a:schemeClr val="tx2">
                    <a:lumMod val="75000"/>
                  </a:schemeClr>
                </a:solidFill>
                <a:latin typeface="Marianne" panose="02000000000000000000" pitchFamily="2" charset="0"/>
              </a:rPr>
              <a:t>L’affectation au lycée tient donc compte de la décision d’orientation du conseil de classe, ainsi que du nombre de places disponibles dans chaque offre de formation.</a:t>
            </a:r>
            <a:br>
              <a:rPr lang="fr-FR" sz="1400" dirty="0">
                <a:solidFill>
                  <a:schemeClr val="tx2">
                    <a:lumMod val="75000"/>
                  </a:schemeClr>
                </a:solidFill>
                <a:latin typeface="Marianne" panose="02000000000000000000" pitchFamily="2" charset="0"/>
              </a:rPr>
            </a:br>
            <a:br>
              <a:rPr lang="fr-FR" sz="1400" dirty="0">
                <a:solidFill>
                  <a:schemeClr val="tx2">
                    <a:lumMod val="75000"/>
                  </a:schemeClr>
                </a:solidFill>
                <a:latin typeface="Marianne" panose="02000000000000000000" pitchFamily="2" charset="0"/>
              </a:rPr>
            </a:br>
            <a:r>
              <a:rPr lang="fr-FR" sz="1400" dirty="0">
                <a:solidFill>
                  <a:schemeClr val="tx2">
                    <a:lumMod val="75000"/>
                  </a:schemeClr>
                </a:solidFill>
                <a:latin typeface="Marianne" panose="02000000000000000000" pitchFamily="2" charset="0"/>
              </a:rPr>
              <a:t>Si vous avez des questions ou des difficultés vous pouvez vous adresser à votre établissement.</a:t>
            </a:r>
          </a:p>
        </p:txBody>
      </p:sp>
    </p:spTree>
    <p:extLst>
      <p:ext uri="{BB962C8B-B14F-4D97-AF65-F5344CB8AC3E}">
        <p14:creationId xmlns:p14="http://schemas.microsoft.com/office/powerpoint/2010/main" val="42421455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C01FA6B-1BA8-BECB-EBF8-D8739C6F2592}"/>
              </a:ext>
            </a:extLst>
          </p:cNvPr>
          <p:cNvPicPr>
            <a:picLocks noChangeAspect="1"/>
          </p:cNvPicPr>
          <p:nvPr/>
        </p:nvPicPr>
        <p:blipFill>
          <a:blip r:embed="rId2"/>
          <a:stretch>
            <a:fillRect/>
          </a:stretch>
        </p:blipFill>
        <p:spPr>
          <a:xfrm>
            <a:off x="1475656" y="794900"/>
            <a:ext cx="6543348" cy="4140000"/>
          </a:xfrm>
          <a:prstGeom prst="rect">
            <a:avLst/>
          </a:prstGeom>
        </p:spPr>
      </p:pic>
      <p:sp>
        <p:nvSpPr>
          <p:cNvPr id="2" name="Espace réservé de la date 1"/>
          <p:cNvSpPr>
            <a:spLocks noGrp="1"/>
          </p:cNvSpPr>
          <p:nvPr>
            <p:ph type="dt" sz="half" idx="10"/>
          </p:nvPr>
        </p:nvSpPr>
        <p:spPr/>
        <p:txBody>
          <a:bodyPr/>
          <a:lstStyle/>
          <a:p>
            <a:pPr algn="r"/>
            <a:r>
              <a:rPr lang="fr-FR" cap="all">
                <a:solidFill>
                  <a:srgbClr val="00006D"/>
                </a:solidFill>
              </a:rPr>
              <a:t>2025-2026</a:t>
            </a:r>
            <a:endParaRPr lang="fr-FR" cap="all" dirty="0">
              <a:solidFill>
                <a:srgbClr val="00006D"/>
              </a:solidFill>
            </a:endParaRPr>
          </a:p>
        </p:txBody>
      </p:sp>
      <p:sp>
        <p:nvSpPr>
          <p:cNvPr id="8" name="Rectangle 7"/>
          <p:cNvSpPr/>
          <p:nvPr/>
        </p:nvSpPr>
        <p:spPr>
          <a:xfrm>
            <a:off x="2843808" y="3507854"/>
            <a:ext cx="5213703" cy="523220"/>
          </a:xfrm>
          <a:prstGeom prst="rect">
            <a:avLst/>
          </a:prstGeom>
        </p:spPr>
        <p:txBody>
          <a:bodyPr wrap="square">
            <a:spAutoFit/>
          </a:bodyPr>
          <a:lstStyle/>
          <a:p>
            <a:r>
              <a:rPr lang="fr-FR" sz="1400" b="1" dirty="0">
                <a:solidFill>
                  <a:schemeClr val="tx2">
                    <a:lumMod val="75000"/>
                  </a:schemeClr>
                </a:solidFill>
                <a:latin typeface="Marianne" panose="02000000000000000000" pitchFamily="2" charset="0"/>
              </a:rPr>
              <a:t>L’un ou l’autre des représentants légaux peut répondre aux propositions du conseil de classe.</a:t>
            </a:r>
          </a:p>
        </p:txBody>
      </p:sp>
      <p:sp>
        <p:nvSpPr>
          <p:cNvPr id="6" name="Rectangle 5"/>
          <p:cNvSpPr/>
          <p:nvPr/>
        </p:nvSpPr>
        <p:spPr>
          <a:xfrm>
            <a:off x="6084168" y="77902"/>
            <a:ext cx="2880320" cy="307777"/>
          </a:xfrm>
          <a:prstGeom prst="rect">
            <a:avLst/>
          </a:prstGeom>
        </p:spPr>
        <p:txBody>
          <a:bodyPr wrap="square">
            <a:spAutoFit/>
          </a:bodyPr>
          <a:lstStyle/>
          <a:p>
            <a:r>
              <a:rPr lang="fr-FR" sz="1400" b="1" dirty="0">
                <a:solidFill>
                  <a:srgbClr val="00006D"/>
                </a:solidFill>
                <a:latin typeface="Marianne" panose="02000000000000000000" pitchFamily="2" charset="0"/>
              </a:rPr>
              <a:t>Répondez aux propositions</a:t>
            </a:r>
          </a:p>
        </p:txBody>
      </p:sp>
    </p:spTree>
    <p:extLst>
      <p:ext uri="{BB962C8B-B14F-4D97-AF65-F5344CB8AC3E}">
        <p14:creationId xmlns:p14="http://schemas.microsoft.com/office/powerpoint/2010/main" val="28422925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a:solidFill>
                  <a:srgbClr val="00006D"/>
                </a:solidFill>
              </a:rPr>
              <a:t>2025-2026</a:t>
            </a:r>
            <a:endParaRPr lang="fr-FR" cap="all" dirty="0">
              <a:solidFill>
                <a:srgbClr val="00006D"/>
              </a:solidFill>
            </a:endParaRPr>
          </a:p>
        </p:txBody>
      </p:sp>
      <p:sp>
        <p:nvSpPr>
          <p:cNvPr id="10" name="Rectangle 9"/>
          <p:cNvSpPr/>
          <p:nvPr/>
        </p:nvSpPr>
        <p:spPr>
          <a:xfrm>
            <a:off x="5410250" y="1707654"/>
            <a:ext cx="3370535" cy="1115690"/>
          </a:xfrm>
          <a:prstGeom prst="rect">
            <a:avLst/>
          </a:prstGeom>
          <a:noFill/>
        </p:spPr>
        <p:txBody>
          <a:bodyPr wrap="square">
            <a:spAutoFit/>
          </a:bodyPr>
          <a:lstStyle/>
          <a:p>
            <a:r>
              <a:rPr lang="fr-FR" sz="1400" b="1" dirty="0">
                <a:solidFill>
                  <a:schemeClr val="tx2">
                    <a:lumMod val="75000"/>
                  </a:schemeClr>
                </a:solidFill>
                <a:latin typeface="Marianne" panose="02000000000000000000" pitchFamily="2" charset="0"/>
              </a:rPr>
              <a:t>Une fois la réponse sur l’orientation validée, elle n’est plus modifiable et tous les représentants ainsi que l’élève peuvent consulter celle-ci. </a:t>
            </a:r>
          </a:p>
          <a:p>
            <a:endParaRPr lang="fr-FR" sz="1050" b="1" dirty="0">
              <a:solidFill>
                <a:schemeClr val="tx2">
                  <a:lumMod val="75000"/>
                </a:schemeClr>
              </a:solidFill>
              <a:latin typeface="Marianne" panose="02000000000000000000" pitchFamily="2" charset="0"/>
            </a:endParaRPr>
          </a:p>
        </p:txBody>
      </p:sp>
      <p:sp>
        <p:nvSpPr>
          <p:cNvPr id="9" name="Rectangle 8"/>
          <p:cNvSpPr/>
          <p:nvPr/>
        </p:nvSpPr>
        <p:spPr>
          <a:xfrm>
            <a:off x="5504058" y="3326368"/>
            <a:ext cx="3228364" cy="954107"/>
          </a:xfrm>
          <a:prstGeom prst="rect">
            <a:avLst/>
          </a:prstGeom>
          <a:solidFill>
            <a:schemeClr val="bg1"/>
          </a:solidFill>
        </p:spPr>
        <p:txBody>
          <a:bodyPr wrap="square">
            <a:spAutoFit/>
          </a:bodyPr>
          <a:lstStyle/>
          <a:p>
            <a:endParaRPr lang="fr-FR" sz="1400" b="1" dirty="0">
              <a:solidFill>
                <a:schemeClr val="tx2">
                  <a:lumMod val="75000"/>
                </a:schemeClr>
              </a:solidFill>
              <a:latin typeface="Marianne" panose="02000000000000000000" pitchFamily="2" charset="0"/>
            </a:endParaRPr>
          </a:p>
          <a:p>
            <a:r>
              <a:rPr lang="fr-FR" sz="1400" b="1" dirty="0">
                <a:solidFill>
                  <a:schemeClr val="tx2">
                    <a:lumMod val="75000"/>
                  </a:schemeClr>
                </a:solidFill>
                <a:latin typeface="Marianne" panose="02000000000000000000" pitchFamily="2" charset="0"/>
              </a:rPr>
              <a:t>En cas de désaccord prenez rendez vous avec le chef d’établissement pour la suite de la procédure.</a:t>
            </a:r>
          </a:p>
        </p:txBody>
      </p:sp>
      <p:sp>
        <p:nvSpPr>
          <p:cNvPr id="8" name="Rectangle 7"/>
          <p:cNvSpPr/>
          <p:nvPr/>
        </p:nvSpPr>
        <p:spPr>
          <a:xfrm>
            <a:off x="6084168" y="77902"/>
            <a:ext cx="2880320" cy="307777"/>
          </a:xfrm>
          <a:prstGeom prst="rect">
            <a:avLst/>
          </a:prstGeom>
        </p:spPr>
        <p:txBody>
          <a:bodyPr wrap="square">
            <a:spAutoFit/>
          </a:bodyPr>
          <a:lstStyle/>
          <a:p>
            <a:r>
              <a:rPr lang="fr-FR" sz="1400" b="1" dirty="0">
                <a:solidFill>
                  <a:srgbClr val="00006D"/>
                </a:solidFill>
                <a:latin typeface="Marianne" panose="02000000000000000000" pitchFamily="2" charset="0"/>
              </a:rPr>
              <a:t>Répondez aux propositions</a:t>
            </a:r>
          </a:p>
        </p:txBody>
      </p:sp>
      <p:pic>
        <p:nvPicPr>
          <p:cNvPr id="5" name="Image 4">
            <a:extLst>
              <a:ext uri="{FF2B5EF4-FFF2-40B4-BE49-F238E27FC236}">
                <a16:creationId xmlns:a16="http://schemas.microsoft.com/office/drawing/2014/main" id="{FC9A0C16-89AF-CB09-77BA-5F844B4A3A3F}"/>
              </a:ext>
            </a:extLst>
          </p:cNvPr>
          <p:cNvPicPr>
            <a:picLocks noChangeAspect="1"/>
          </p:cNvPicPr>
          <p:nvPr/>
        </p:nvPicPr>
        <p:blipFill>
          <a:blip r:embed="rId2"/>
          <a:stretch>
            <a:fillRect/>
          </a:stretch>
        </p:blipFill>
        <p:spPr>
          <a:xfrm>
            <a:off x="1205652" y="33750"/>
            <a:ext cx="4190371" cy="5076000"/>
          </a:xfrm>
          <a:prstGeom prst="rect">
            <a:avLst/>
          </a:prstGeom>
        </p:spPr>
      </p:pic>
    </p:spTree>
    <p:extLst>
      <p:ext uri="{BB962C8B-B14F-4D97-AF65-F5344CB8AC3E}">
        <p14:creationId xmlns:p14="http://schemas.microsoft.com/office/powerpoint/2010/main" val="30106406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a:solidFill>
                  <a:srgbClr val="00006D"/>
                </a:solidFill>
              </a:rPr>
              <a:t>2025-2026</a:t>
            </a:r>
            <a:endParaRPr lang="fr-FR" cap="all" dirty="0">
              <a:solidFill>
                <a:srgbClr val="00006D"/>
              </a:solidFill>
            </a:endParaRPr>
          </a:p>
        </p:txBody>
      </p:sp>
      <p:sp>
        <p:nvSpPr>
          <p:cNvPr id="15" name="ZoneTexte 14"/>
          <p:cNvSpPr txBox="1"/>
          <p:nvPr/>
        </p:nvSpPr>
        <p:spPr>
          <a:xfrm>
            <a:off x="1" y="874738"/>
            <a:ext cx="9143999" cy="3908762"/>
          </a:xfrm>
          <a:prstGeom prst="rect">
            <a:avLst/>
          </a:prstGeom>
          <a:solidFill>
            <a:srgbClr val="475E9F"/>
          </a:solidFill>
        </p:spPr>
        <p:txBody>
          <a:bodyPr wrap="square" rtlCol="0">
            <a:spAutoFit/>
          </a:bodyPr>
          <a:lstStyle/>
          <a:p>
            <a:endParaRPr lang="fr-FR" sz="3200" b="1" dirty="0">
              <a:solidFill>
                <a:schemeClr val="bg1"/>
              </a:solidFill>
            </a:endParaRPr>
          </a:p>
          <a:p>
            <a:r>
              <a:rPr lang="fr-FR" sz="3200" b="1" dirty="0">
                <a:solidFill>
                  <a:schemeClr val="bg1"/>
                </a:solidFill>
                <a:latin typeface="Marianne" panose="02000000000000000000" pitchFamily="2" charset="0"/>
              </a:rPr>
              <a:t>Connectez vous au service en ligne Orientation</a:t>
            </a:r>
          </a:p>
          <a:p>
            <a:endParaRPr lang="fr-FR" sz="3200" b="1" dirty="0">
              <a:solidFill>
                <a:schemeClr val="bg1"/>
              </a:solidFill>
              <a:latin typeface="Marianne" panose="02000000000000000000" pitchFamily="2" charset="0"/>
            </a:endParaRPr>
          </a:p>
          <a:p>
            <a:r>
              <a:rPr lang="fr-FR" sz="2400" b="1" dirty="0">
                <a:solidFill>
                  <a:schemeClr val="bg1"/>
                </a:solidFill>
                <a:latin typeface="Marianne" panose="02000000000000000000" pitchFamily="2" charset="0"/>
              </a:rPr>
              <a:t>Compatible avec tous types de supports, tablettes,    smartphones, ordinateurs</a:t>
            </a:r>
          </a:p>
          <a:p>
            <a:endParaRPr lang="fr-FR" sz="2400" b="1" dirty="0">
              <a:solidFill>
                <a:schemeClr val="bg1"/>
              </a:solidFill>
              <a:latin typeface="Marianne" panose="02000000000000000000" pitchFamily="2" charset="0"/>
            </a:endParaRPr>
          </a:p>
          <a:p>
            <a:r>
              <a:rPr lang="fr-FR" sz="2400" b="1" dirty="0">
                <a:solidFill>
                  <a:schemeClr val="bg1"/>
                </a:solidFill>
                <a:latin typeface="Marianne" panose="02000000000000000000" pitchFamily="2" charset="0"/>
              </a:rPr>
              <a:t>Accès avec l’adresse unique teleservices.education.gouv.fr</a:t>
            </a:r>
          </a:p>
          <a:p>
            <a:endParaRPr lang="fr-FR" sz="2400" b="1" dirty="0">
              <a:solidFill>
                <a:schemeClr val="bg1"/>
              </a:solidFill>
              <a:latin typeface="Marianne" panose="02000000000000000000" pitchFamily="2" charset="0"/>
            </a:endParaRPr>
          </a:p>
        </p:txBody>
      </p:sp>
    </p:spTree>
    <p:extLst>
      <p:ext uri="{BB962C8B-B14F-4D97-AF65-F5344CB8AC3E}">
        <p14:creationId xmlns:p14="http://schemas.microsoft.com/office/powerpoint/2010/main" val="3082648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a:solidFill>
                  <a:srgbClr val="00006D"/>
                </a:solidFill>
              </a:rPr>
              <a:t>2025-2026</a:t>
            </a:r>
            <a:endParaRPr lang="fr-FR" cap="all" dirty="0">
              <a:solidFill>
                <a:srgbClr val="00006D"/>
              </a:solidFill>
            </a:endParaRPr>
          </a:p>
        </p:txBody>
      </p:sp>
      <p:sp>
        <p:nvSpPr>
          <p:cNvPr id="6" name="ZoneTexte 5"/>
          <p:cNvSpPr txBox="1"/>
          <p:nvPr/>
        </p:nvSpPr>
        <p:spPr>
          <a:xfrm>
            <a:off x="0" y="1244070"/>
            <a:ext cx="9143999" cy="3046988"/>
          </a:xfrm>
          <a:prstGeom prst="rect">
            <a:avLst/>
          </a:prstGeom>
          <a:solidFill>
            <a:srgbClr val="475E9F"/>
          </a:solidFill>
        </p:spPr>
        <p:txBody>
          <a:bodyPr wrap="square" rtlCol="0">
            <a:spAutoFit/>
          </a:bodyPr>
          <a:lstStyle/>
          <a:p>
            <a:endParaRPr lang="fr-FR" sz="3200" b="1" dirty="0">
              <a:solidFill>
                <a:schemeClr val="bg1"/>
              </a:solidFill>
            </a:endParaRPr>
          </a:p>
          <a:p>
            <a:endParaRPr lang="fr-FR" sz="3200" b="1" dirty="0">
              <a:solidFill>
                <a:schemeClr val="bg1"/>
              </a:solidFill>
            </a:endParaRPr>
          </a:p>
          <a:p>
            <a:r>
              <a:rPr lang="fr-FR" sz="3200" b="1" dirty="0">
                <a:solidFill>
                  <a:schemeClr val="bg1"/>
                </a:solidFill>
                <a:latin typeface="Marianne" panose="02000000000000000000" pitchFamily="2" charset="0"/>
              </a:rPr>
              <a:t>Consultez le résultat d’admission</a:t>
            </a:r>
            <a:endParaRPr lang="fr-FR" sz="2400" dirty="0">
              <a:solidFill>
                <a:schemeClr val="bg1"/>
              </a:solidFill>
              <a:latin typeface="Marianne" panose="02000000000000000000" pitchFamily="2" charset="0"/>
            </a:endParaRPr>
          </a:p>
          <a:p>
            <a:endParaRPr lang="fr-FR" sz="2400" dirty="0">
              <a:solidFill>
                <a:schemeClr val="bg1"/>
              </a:solidFill>
              <a:latin typeface="Marianne" panose="02000000000000000000" pitchFamily="2" charset="0"/>
            </a:endParaRPr>
          </a:p>
          <a:p>
            <a:endParaRPr lang="fr-FR" sz="2400" dirty="0">
              <a:solidFill>
                <a:schemeClr val="bg1"/>
              </a:solidFill>
              <a:latin typeface="Marianne" panose="02000000000000000000" pitchFamily="2" charset="0"/>
            </a:endParaRPr>
          </a:p>
          <a:p>
            <a:endParaRPr lang="fr-FR" sz="2400" dirty="0">
              <a:solidFill>
                <a:schemeClr val="bg1"/>
              </a:solidFill>
              <a:latin typeface="Marianne" panose="02000000000000000000" pitchFamily="2" charset="0"/>
            </a:endParaRPr>
          </a:p>
          <a:p>
            <a:endParaRPr lang="fr-FR" sz="2400" dirty="0">
              <a:solidFill>
                <a:schemeClr val="bg1"/>
              </a:solidFill>
            </a:endParaRPr>
          </a:p>
        </p:txBody>
      </p:sp>
    </p:spTree>
    <p:extLst>
      <p:ext uri="{BB962C8B-B14F-4D97-AF65-F5344CB8AC3E}">
        <p14:creationId xmlns:p14="http://schemas.microsoft.com/office/powerpoint/2010/main" val="28400268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1A12D260-C345-A876-7FFD-304F45378671}"/>
              </a:ext>
            </a:extLst>
          </p:cNvPr>
          <p:cNvPicPr>
            <a:picLocks noChangeAspect="1"/>
          </p:cNvPicPr>
          <p:nvPr/>
        </p:nvPicPr>
        <p:blipFill>
          <a:blip r:embed="rId2"/>
          <a:stretch>
            <a:fillRect/>
          </a:stretch>
        </p:blipFill>
        <p:spPr>
          <a:xfrm>
            <a:off x="2267744" y="569040"/>
            <a:ext cx="4700423" cy="4005419"/>
          </a:xfrm>
          <a:prstGeom prst="rect">
            <a:avLst/>
          </a:prstGeom>
        </p:spPr>
      </p:pic>
      <p:sp>
        <p:nvSpPr>
          <p:cNvPr id="2" name="Espace réservé de la date 1"/>
          <p:cNvSpPr>
            <a:spLocks noGrp="1"/>
          </p:cNvSpPr>
          <p:nvPr>
            <p:ph type="dt" sz="half" idx="10"/>
          </p:nvPr>
        </p:nvSpPr>
        <p:spPr/>
        <p:txBody>
          <a:bodyPr/>
          <a:lstStyle/>
          <a:p>
            <a:pPr algn="r"/>
            <a:r>
              <a:rPr lang="fr-FR" cap="all">
                <a:solidFill>
                  <a:srgbClr val="00006D"/>
                </a:solidFill>
              </a:rPr>
              <a:t>2025-2026</a:t>
            </a:r>
            <a:endParaRPr lang="fr-FR" cap="all" dirty="0">
              <a:solidFill>
                <a:srgbClr val="00006D"/>
              </a:solidFill>
            </a:endParaRPr>
          </a:p>
        </p:txBody>
      </p:sp>
      <p:sp>
        <p:nvSpPr>
          <p:cNvPr id="7" name="Rectangle 6"/>
          <p:cNvSpPr/>
          <p:nvPr/>
        </p:nvSpPr>
        <p:spPr>
          <a:xfrm>
            <a:off x="6156176" y="123478"/>
            <a:ext cx="2808312" cy="276999"/>
          </a:xfrm>
          <a:prstGeom prst="rect">
            <a:avLst/>
          </a:prstGeom>
        </p:spPr>
        <p:txBody>
          <a:bodyPr wrap="square">
            <a:spAutoFit/>
          </a:bodyPr>
          <a:lstStyle/>
          <a:p>
            <a:r>
              <a:rPr lang="fr-FR" sz="1200" b="1" dirty="0">
                <a:solidFill>
                  <a:srgbClr val="00006D"/>
                </a:solidFill>
                <a:latin typeface="Marianne" panose="02000000000000000000" pitchFamily="2" charset="0"/>
              </a:rPr>
              <a:t>Consultez le résultat d’admission</a:t>
            </a:r>
          </a:p>
        </p:txBody>
      </p:sp>
      <p:sp>
        <p:nvSpPr>
          <p:cNvPr id="10" name="Rectangle 9"/>
          <p:cNvSpPr/>
          <p:nvPr/>
        </p:nvSpPr>
        <p:spPr>
          <a:xfrm>
            <a:off x="107504" y="3291830"/>
            <a:ext cx="5184576" cy="900246"/>
          </a:xfrm>
          <a:prstGeom prst="rect">
            <a:avLst/>
          </a:prstGeom>
          <a:noFill/>
        </p:spPr>
        <p:txBody>
          <a:bodyPr wrap="square">
            <a:spAutoFit/>
          </a:bodyPr>
          <a:lstStyle/>
          <a:p>
            <a:endParaRPr lang="fr-FR" sz="1050" b="1" dirty="0">
              <a:solidFill>
                <a:schemeClr val="tx2">
                  <a:lumMod val="75000"/>
                </a:schemeClr>
              </a:solidFill>
              <a:latin typeface="Marianne" panose="02000000000000000000" pitchFamily="2" charset="0"/>
            </a:endParaRPr>
          </a:p>
          <a:p>
            <a:r>
              <a:rPr lang="fr-FR" sz="1400" b="1" dirty="0">
                <a:solidFill>
                  <a:srgbClr val="00006D"/>
                </a:solidFill>
                <a:latin typeface="Marianne" panose="02000000000000000000" pitchFamily="2" charset="0"/>
              </a:rPr>
              <a:t>A partir du mardi 30 juin après-midi, consultez et téléchargez le résultat des demandes formulées pour une formation dans un établissement.</a:t>
            </a:r>
          </a:p>
        </p:txBody>
      </p:sp>
    </p:spTree>
    <p:extLst>
      <p:ext uri="{BB962C8B-B14F-4D97-AF65-F5344CB8AC3E}">
        <p14:creationId xmlns:p14="http://schemas.microsoft.com/office/powerpoint/2010/main" val="7377685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a:solidFill>
                  <a:srgbClr val="00006D"/>
                </a:solidFill>
              </a:rPr>
              <a:t>2025-2026</a:t>
            </a:r>
            <a:endParaRPr lang="fr-FR" cap="all" dirty="0">
              <a:solidFill>
                <a:srgbClr val="00006D"/>
              </a:solidFill>
            </a:endParaRPr>
          </a:p>
        </p:txBody>
      </p:sp>
      <p:sp>
        <p:nvSpPr>
          <p:cNvPr id="7" name="Rectangle 6"/>
          <p:cNvSpPr/>
          <p:nvPr/>
        </p:nvSpPr>
        <p:spPr>
          <a:xfrm>
            <a:off x="6228184" y="63768"/>
            <a:ext cx="2759435" cy="276999"/>
          </a:xfrm>
          <a:prstGeom prst="rect">
            <a:avLst/>
          </a:prstGeom>
        </p:spPr>
        <p:txBody>
          <a:bodyPr wrap="square">
            <a:spAutoFit/>
          </a:bodyPr>
          <a:lstStyle/>
          <a:p>
            <a:r>
              <a:rPr lang="fr-FR" sz="1200" b="1" dirty="0">
                <a:solidFill>
                  <a:srgbClr val="00006D"/>
                </a:solidFill>
                <a:latin typeface="Marianne" panose="02000000000000000000" pitchFamily="2" charset="0"/>
              </a:rPr>
              <a:t>Consultez le résultat d’admission</a:t>
            </a:r>
          </a:p>
        </p:txBody>
      </p:sp>
      <p:sp>
        <p:nvSpPr>
          <p:cNvPr id="10" name="Rectangle 9"/>
          <p:cNvSpPr/>
          <p:nvPr/>
        </p:nvSpPr>
        <p:spPr>
          <a:xfrm>
            <a:off x="612289" y="3799619"/>
            <a:ext cx="7723683" cy="523220"/>
          </a:xfrm>
          <a:prstGeom prst="rect">
            <a:avLst/>
          </a:prstGeom>
          <a:solidFill>
            <a:schemeClr val="bg1"/>
          </a:solidFill>
        </p:spPr>
        <p:txBody>
          <a:bodyPr wrap="square">
            <a:spAutoFit/>
          </a:bodyPr>
          <a:lstStyle/>
          <a:p>
            <a:r>
              <a:rPr lang="fr-FR" sz="1400" b="1" dirty="0">
                <a:solidFill>
                  <a:schemeClr val="tx2">
                    <a:lumMod val="75000"/>
                  </a:schemeClr>
                </a:solidFill>
                <a:latin typeface="Marianne" panose="02000000000000000000" pitchFamily="2" charset="0"/>
              </a:rPr>
              <a:t>Si des demandes ont été formulées sur plusieurs académies, l’ensemble des résultats est consultable.</a:t>
            </a:r>
            <a:endParaRPr lang="fr-FR" sz="1050" b="1" dirty="0">
              <a:solidFill>
                <a:schemeClr val="tx2">
                  <a:lumMod val="75000"/>
                </a:schemeClr>
              </a:solidFill>
              <a:latin typeface="Marianne" panose="02000000000000000000" pitchFamily="2" charset="0"/>
            </a:endParaRPr>
          </a:p>
        </p:txBody>
      </p:sp>
      <p:sp>
        <p:nvSpPr>
          <p:cNvPr id="8" name="Rectangle 7"/>
          <p:cNvSpPr/>
          <p:nvPr/>
        </p:nvSpPr>
        <p:spPr>
          <a:xfrm>
            <a:off x="609437" y="4373800"/>
            <a:ext cx="7579667" cy="307777"/>
          </a:xfrm>
          <a:prstGeom prst="rect">
            <a:avLst/>
          </a:prstGeom>
          <a:solidFill>
            <a:schemeClr val="bg1"/>
          </a:solidFill>
        </p:spPr>
        <p:txBody>
          <a:bodyPr wrap="square">
            <a:spAutoFit/>
          </a:bodyPr>
          <a:lstStyle/>
          <a:p>
            <a:r>
              <a:rPr lang="fr-FR" sz="1400" b="1" dirty="0">
                <a:solidFill>
                  <a:schemeClr val="tx2">
                    <a:lumMod val="75000"/>
                  </a:schemeClr>
                </a:solidFill>
                <a:latin typeface="Marianne" panose="02000000000000000000" pitchFamily="2" charset="0"/>
              </a:rPr>
              <a:t>Veillez à respecter le délai d’inscription indiqué dans le document téléchargeable.</a:t>
            </a:r>
            <a:endParaRPr lang="fr-FR" sz="1050" b="1" dirty="0">
              <a:solidFill>
                <a:schemeClr val="tx2">
                  <a:lumMod val="75000"/>
                </a:schemeClr>
              </a:solidFill>
              <a:latin typeface="Marianne" panose="02000000000000000000" pitchFamily="2" charset="0"/>
            </a:endParaRPr>
          </a:p>
        </p:txBody>
      </p:sp>
      <p:pic>
        <p:nvPicPr>
          <p:cNvPr id="5" name="Image 4">
            <a:extLst>
              <a:ext uri="{FF2B5EF4-FFF2-40B4-BE49-F238E27FC236}">
                <a16:creationId xmlns:a16="http://schemas.microsoft.com/office/drawing/2014/main" id="{3659B4AC-B0D8-5B34-B61E-C84147F9A043}"/>
              </a:ext>
            </a:extLst>
          </p:cNvPr>
          <p:cNvPicPr>
            <a:picLocks noChangeAspect="1"/>
          </p:cNvPicPr>
          <p:nvPr/>
        </p:nvPicPr>
        <p:blipFill>
          <a:blip r:embed="rId2"/>
          <a:stretch>
            <a:fillRect/>
          </a:stretch>
        </p:blipFill>
        <p:spPr>
          <a:xfrm>
            <a:off x="1182160" y="475527"/>
            <a:ext cx="6425741" cy="3127519"/>
          </a:xfrm>
          <a:prstGeom prst="rect">
            <a:avLst/>
          </a:prstGeom>
        </p:spPr>
      </p:pic>
    </p:spTree>
    <p:extLst>
      <p:ext uri="{BB962C8B-B14F-4D97-AF65-F5344CB8AC3E}">
        <p14:creationId xmlns:p14="http://schemas.microsoft.com/office/powerpoint/2010/main" val="15488582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a:solidFill>
                  <a:srgbClr val="00006D"/>
                </a:solidFill>
              </a:rPr>
              <a:t>2025-2026</a:t>
            </a:r>
            <a:endParaRPr lang="fr-FR" cap="all" dirty="0">
              <a:solidFill>
                <a:srgbClr val="00006D"/>
              </a:solidFill>
            </a:endParaRPr>
          </a:p>
        </p:txBody>
      </p:sp>
      <p:sp>
        <p:nvSpPr>
          <p:cNvPr id="9" name="Rectangle 8"/>
          <p:cNvSpPr/>
          <p:nvPr/>
        </p:nvSpPr>
        <p:spPr>
          <a:xfrm>
            <a:off x="539552" y="3648026"/>
            <a:ext cx="8244448" cy="895630"/>
          </a:xfrm>
          <a:prstGeom prst="rect">
            <a:avLst/>
          </a:prstGeom>
        </p:spPr>
        <p:txBody>
          <a:bodyPr wrap="square">
            <a:spAutoFit/>
          </a:bodyPr>
          <a:lstStyle/>
          <a:p>
            <a:pPr lvl="0" defTabSz="1219170">
              <a:lnSpc>
                <a:spcPct val="90000"/>
              </a:lnSpc>
              <a:spcBef>
                <a:spcPct val="0"/>
              </a:spcBef>
            </a:pPr>
            <a:r>
              <a:rPr lang="fr-FR" sz="1400" b="1" dirty="0">
                <a:solidFill>
                  <a:schemeClr val="tx2">
                    <a:lumMod val="75000"/>
                  </a:schemeClr>
                </a:solidFill>
                <a:latin typeface="Marianne" panose="02000000000000000000" pitchFamily="2" charset="0"/>
              </a:rPr>
              <a:t>Le compte du représentant légal vous permet de formuler vos demandes et de répondre aux propositions d’orientation.</a:t>
            </a:r>
            <a:br>
              <a:rPr lang="fr-FR" sz="1400" b="1" dirty="0">
                <a:solidFill>
                  <a:schemeClr val="tx2">
                    <a:lumMod val="75000"/>
                  </a:schemeClr>
                </a:solidFill>
                <a:latin typeface="Marianne" panose="02000000000000000000" pitchFamily="2" charset="0"/>
              </a:rPr>
            </a:br>
            <a:endParaRPr lang="fr-FR" sz="1400" b="1" dirty="0">
              <a:solidFill>
                <a:schemeClr val="tx2">
                  <a:lumMod val="75000"/>
                </a:schemeClr>
              </a:solidFill>
              <a:latin typeface="Marianne" panose="02000000000000000000" pitchFamily="2" charset="0"/>
            </a:endParaRPr>
          </a:p>
          <a:p>
            <a:pPr lvl="0" defTabSz="1219170">
              <a:lnSpc>
                <a:spcPct val="90000"/>
              </a:lnSpc>
              <a:spcBef>
                <a:spcPct val="0"/>
              </a:spcBef>
            </a:pPr>
            <a:r>
              <a:rPr lang="fr-FR" sz="1400" b="1" dirty="0">
                <a:solidFill>
                  <a:schemeClr val="tx2">
                    <a:lumMod val="75000"/>
                  </a:schemeClr>
                </a:solidFill>
                <a:latin typeface="Marianne" panose="02000000000000000000" pitchFamily="2" charset="0"/>
              </a:rPr>
              <a:t>Le compte de l’élève lui permet de lire ce que le représentant légal a complété</a:t>
            </a:r>
            <a:r>
              <a:rPr lang="fr-FR" sz="1600" b="1" dirty="0">
                <a:solidFill>
                  <a:schemeClr val="tx2">
                    <a:lumMod val="75000"/>
                  </a:schemeClr>
                </a:solidFill>
                <a:latin typeface="Marianne" panose="02000000000000000000" pitchFamily="2" charset="0"/>
              </a:rPr>
              <a:t>.</a:t>
            </a:r>
            <a:endParaRPr lang="fr-FR" sz="1600" dirty="0">
              <a:solidFill>
                <a:schemeClr val="tx2">
                  <a:lumMod val="75000"/>
                </a:schemeClr>
              </a:solidFill>
            </a:endParaRPr>
          </a:p>
        </p:txBody>
      </p:sp>
      <p:sp>
        <p:nvSpPr>
          <p:cNvPr id="7" name="Rectangle 6"/>
          <p:cNvSpPr/>
          <p:nvPr/>
        </p:nvSpPr>
        <p:spPr>
          <a:xfrm>
            <a:off x="5312970" y="82283"/>
            <a:ext cx="3744416" cy="276999"/>
          </a:xfrm>
          <a:prstGeom prst="rect">
            <a:avLst/>
          </a:prstGeom>
        </p:spPr>
        <p:txBody>
          <a:bodyPr wrap="square">
            <a:spAutoFit/>
          </a:bodyPr>
          <a:lstStyle/>
          <a:p>
            <a:r>
              <a:rPr lang="fr-FR" sz="1200" b="1" dirty="0">
                <a:solidFill>
                  <a:srgbClr val="00006D"/>
                </a:solidFill>
                <a:latin typeface="Marianne" panose="02000000000000000000" pitchFamily="2" charset="0"/>
              </a:rPr>
              <a:t>Connectez vous au service en ligne Orientation</a:t>
            </a:r>
            <a:endParaRPr lang="fr-FR" sz="1200" b="1" dirty="0">
              <a:solidFill>
                <a:srgbClr val="00006D"/>
              </a:solidFill>
            </a:endParaRPr>
          </a:p>
        </p:txBody>
      </p:sp>
      <p:pic>
        <p:nvPicPr>
          <p:cNvPr id="4" name="Image 3">
            <a:extLst>
              <a:ext uri="{FF2B5EF4-FFF2-40B4-BE49-F238E27FC236}">
                <a16:creationId xmlns:a16="http://schemas.microsoft.com/office/drawing/2014/main" id="{B81F3346-8F1A-C0D7-2B8A-DECDE1ED772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32547" y="618174"/>
            <a:ext cx="6478905" cy="2951480"/>
          </a:xfrm>
          <a:prstGeom prst="rect">
            <a:avLst/>
          </a:prstGeom>
          <a:noFill/>
          <a:ln>
            <a:noFill/>
          </a:ln>
        </p:spPr>
      </p:pic>
    </p:spTree>
    <p:extLst>
      <p:ext uri="{BB962C8B-B14F-4D97-AF65-F5344CB8AC3E}">
        <p14:creationId xmlns:p14="http://schemas.microsoft.com/office/powerpoint/2010/main" val="25977053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303968FE-6C1E-7947-5A8C-5BDEE70016A7}"/>
              </a:ext>
            </a:extLst>
          </p:cNvPr>
          <p:cNvPicPr>
            <a:picLocks noChangeAspect="1"/>
          </p:cNvPicPr>
          <p:nvPr/>
        </p:nvPicPr>
        <p:blipFill>
          <a:blip r:embed="rId2"/>
          <a:stretch>
            <a:fillRect/>
          </a:stretch>
        </p:blipFill>
        <p:spPr>
          <a:xfrm>
            <a:off x="2602472" y="480377"/>
            <a:ext cx="5420995" cy="4182745"/>
          </a:xfrm>
          <a:prstGeom prst="rect">
            <a:avLst/>
          </a:prstGeom>
        </p:spPr>
      </p:pic>
      <p:sp>
        <p:nvSpPr>
          <p:cNvPr id="2" name="Espace réservé de la date 1"/>
          <p:cNvSpPr>
            <a:spLocks noGrp="1"/>
          </p:cNvSpPr>
          <p:nvPr>
            <p:ph type="dt" sz="half" idx="10"/>
          </p:nvPr>
        </p:nvSpPr>
        <p:spPr/>
        <p:txBody>
          <a:bodyPr/>
          <a:lstStyle/>
          <a:p>
            <a:pPr algn="r"/>
            <a:r>
              <a:rPr lang="fr-FR" cap="all">
                <a:solidFill>
                  <a:srgbClr val="00006D"/>
                </a:solidFill>
              </a:rPr>
              <a:t>2025-2026</a:t>
            </a:r>
            <a:endParaRPr lang="fr-FR" cap="all" dirty="0">
              <a:solidFill>
                <a:srgbClr val="00006D"/>
              </a:solidFill>
            </a:endParaRPr>
          </a:p>
        </p:txBody>
      </p:sp>
      <p:sp>
        <p:nvSpPr>
          <p:cNvPr id="8" name="Rectangle 7"/>
          <p:cNvSpPr/>
          <p:nvPr/>
        </p:nvSpPr>
        <p:spPr>
          <a:xfrm>
            <a:off x="5312970" y="82283"/>
            <a:ext cx="3744416" cy="276999"/>
          </a:xfrm>
          <a:prstGeom prst="rect">
            <a:avLst/>
          </a:prstGeom>
        </p:spPr>
        <p:txBody>
          <a:bodyPr wrap="square">
            <a:spAutoFit/>
          </a:bodyPr>
          <a:lstStyle/>
          <a:p>
            <a:r>
              <a:rPr lang="fr-FR" sz="1200" b="1" dirty="0">
                <a:solidFill>
                  <a:srgbClr val="00006D"/>
                </a:solidFill>
                <a:latin typeface="Marianne" panose="02000000000000000000" pitchFamily="2" charset="0"/>
              </a:rPr>
              <a:t>Connectez vous au service en ligne Orientation</a:t>
            </a:r>
            <a:endParaRPr lang="fr-FR" sz="1200" b="1" dirty="0">
              <a:solidFill>
                <a:srgbClr val="00006D"/>
              </a:solidFill>
            </a:endParaRPr>
          </a:p>
        </p:txBody>
      </p:sp>
      <p:sp>
        <p:nvSpPr>
          <p:cNvPr id="6" name="Rectangle 5"/>
          <p:cNvSpPr/>
          <p:nvPr/>
        </p:nvSpPr>
        <p:spPr>
          <a:xfrm>
            <a:off x="323528" y="2499742"/>
            <a:ext cx="4104456" cy="867930"/>
          </a:xfrm>
          <a:prstGeom prst="rect">
            <a:avLst/>
          </a:prstGeom>
        </p:spPr>
        <p:txBody>
          <a:bodyPr wrap="square">
            <a:spAutoFit/>
          </a:bodyPr>
          <a:lstStyle/>
          <a:p>
            <a:pPr lvl="0" defTabSz="1219170">
              <a:lnSpc>
                <a:spcPct val="90000"/>
              </a:lnSpc>
              <a:spcBef>
                <a:spcPct val="0"/>
              </a:spcBef>
            </a:pPr>
            <a:r>
              <a:rPr lang="fr-FR" sz="1400" b="1" dirty="0">
                <a:solidFill>
                  <a:schemeClr val="tx2">
                    <a:lumMod val="75000"/>
                  </a:schemeClr>
                </a:solidFill>
                <a:latin typeface="Marianne" panose="02000000000000000000" pitchFamily="2" charset="0"/>
              </a:rPr>
              <a:t>Connectez vous à votre compte </a:t>
            </a:r>
            <a:r>
              <a:rPr lang="fr-FR" sz="1400" b="1" dirty="0" err="1">
                <a:solidFill>
                  <a:schemeClr val="tx2">
                    <a:lumMod val="75000"/>
                  </a:schemeClr>
                </a:solidFill>
                <a:latin typeface="Marianne" panose="02000000000000000000" pitchFamily="2" charset="0"/>
              </a:rPr>
              <a:t>ÉduConnect</a:t>
            </a:r>
            <a:r>
              <a:rPr lang="fr-FR" sz="1400" b="1" dirty="0">
                <a:solidFill>
                  <a:schemeClr val="tx2">
                    <a:lumMod val="75000"/>
                  </a:schemeClr>
                </a:solidFill>
                <a:latin typeface="Marianne" panose="02000000000000000000" pitchFamily="2" charset="0"/>
              </a:rPr>
              <a:t> avec l’identifiant et le mot de passe transmis par le chef d’établissement.</a:t>
            </a:r>
            <a:br>
              <a:rPr lang="fr-FR" sz="1400" b="1" dirty="0">
                <a:solidFill>
                  <a:schemeClr val="tx2">
                    <a:lumMod val="75000"/>
                  </a:schemeClr>
                </a:solidFill>
                <a:latin typeface="Marianne" panose="02000000000000000000" pitchFamily="2" charset="0"/>
              </a:rPr>
            </a:br>
            <a:endParaRPr lang="fr-FR" sz="1400" dirty="0">
              <a:solidFill>
                <a:schemeClr val="tx2">
                  <a:lumMod val="75000"/>
                </a:schemeClr>
              </a:solidFill>
            </a:endParaRPr>
          </a:p>
        </p:txBody>
      </p:sp>
    </p:spTree>
    <p:extLst>
      <p:ext uri="{BB962C8B-B14F-4D97-AF65-F5344CB8AC3E}">
        <p14:creationId xmlns:p14="http://schemas.microsoft.com/office/powerpoint/2010/main" val="10245600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2CD868D5-6646-37A2-01C6-987C6940472E}"/>
              </a:ext>
            </a:extLst>
          </p:cNvPr>
          <p:cNvPicPr>
            <a:picLocks noChangeAspect="1"/>
          </p:cNvPicPr>
          <p:nvPr/>
        </p:nvPicPr>
        <p:blipFill>
          <a:blip r:embed="rId2"/>
          <a:stretch>
            <a:fillRect/>
          </a:stretch>
        </p:blipFill>
        <p:spPr>
          <a:xfrm>
            <a:off x="971600" y="392898"/>
            <a:ext cx="5837384" cy="4608000"/>
          </a:xfrm>
          <a:prstGeom prst="rect">
            <a:avLst/>
          </a:prstGeom>
        </p:spPr>
      </p:pic>
      <p:sp>
        <p:nvSpPr>
          <p:cNvPr id="2" name="Espace réservé de la date 1"/>
          <p:cNvSpPr>
            <a:spLocks noGrp="1"/>
          </p:cNvSpPr>
          <p:nvPr>
            <p:ph type="dt" sz="half" idx="10"/>
          </p:nvPr>
        </p:nvSpPr>
        <p:spPr/>
        <p:txBody>
          <a:bodyPr/>
          <a:lstStyle/>
          <a:p>
            <a:pPr algn="r"/>
            <a:r>
              <a:rPr lang="fr-FR" cap="all">
                <a:solidFill>
                  <a:srgbClr val="00006D"/>
                </a:solidFill>
              </a:rPr>
              <a:t>2025-2026</a:t>
            </a:r>
            <a:endParaRPr lang="fr-FR" cap="all" dirty="0">
              <a:solidFill>
                <a:srgbClr val="00006D"/>
              </a:solidFill>
            </a:endParaRPr>
          </a:p>
        </p:txBody>
      </p:sp>
      <p:sp>
        <p:nvSpPr>
          <p:cNvPr id="6" name="Rectangle 5"/>
          <p:cNvSpPr/>
          <p:nvPr/>
        </p:nvSpPr>
        <p:spPr>
          <a:xfrm>
            <a:off x="6228185" y="1444207"/>
            <a:ext cx="2829202" cy="480131"/>
          </a:xfrm>
          <a:prstGeom prst="rect">
            <a:avLst/>
          </a:prstGeom>
        </p:spPr>
        <p:txBody>
          <a:bodyPr wrap="square">
            <a:spAutoFit/>
          </a:bodyPr>
          <a:lstStyle/>
          <a:p>
            <a:pPr defTabSz="1219170">
              <a:lnSpc>
                <a:spcPct val="90000"/>
              </a:lnSpc>
              <a:spcBef>
                <a:spcPct val="0"/>
              </a:spcBef>
            </a:pPr>
            <a:r>
              <a:rPr lang="fr-FR" sz="1400" b="1" dirty="0">
                <a:solidFill>
                  <a:schemeClr val="tx2">
                    <a:lumMod val="75000"/>
                  </a:schemeClr>
                </a:solidFill>
                <a:latin typeface="Marianne" panose="02000000000000000000" pitchFamily="2" charset="0"/>
              </a:rPr>
              <a:t>Accédez aux services en ligne depuis Mes services.</a:t>
            </a:r>
            <a:endParaRPr lang="fr-FR" sz="1400" dirty="0">
              <a:solidFill>
                <a:schemeClr val="tx2">
                  <a:lumMod val="75000"/>
                </a:schemeClr>
              </a:solidFill>
            </a:endParaRPr>
          </a:p>
        </p:txBody>
      </p:sp>
      <p:sp>
        <p:nvSpPr>
          <p:cNvPr id="8" name="Rectangle 7"/>
          <p:cNvSpPr/>
          <p:nvPr/>
        </p:nvSpPr>
        <p:spPr>
          <a:xfrm>
            <a:off x="5312970" y="82283"/>
            <a:ext cx="3744416" cy="276999"/>
          </a:xfrm>
          <a:prstGeom prst="rect">
            <a:avLst/>
          </a:prstGeom>
        </p:spPr>
        <p:txBody>
          <a:bodyPr wrap="square">
            <a:spAutoFit/>
          </a:bodyPr>
          <a:lstStyle/>
          <a:p>
            <a:r>
              <a:rPr lang="fr-FR" sz="1200" b="1" dirty="0">
                <a:solidFill>
                  <a:srgbClr val="00006D"/>
                </a:solidFill>
                <a:latin typeface="Marianne" panose="02000000000000000000" pitchFamily="2" charset="0"/>
              </a:rPr>
              <a:t>Connectez vous au service en ligne Orientation</a:t>
            </a:r>
            <a:endParaRPr lang="fr-FR" sz="1200" b="1" dirty="0">
              <a:solidFill>
                <a:srgbClr val="00006D"/>
              </a:solidFill>
            </a:endParaRPr>
          </a:p>
        </p:txBody>
      </p:sp>
    </p:spTree>
    <p:extLst>
      <p:ext uri="{BB962C8B-B14F-4D97-AF65-F5344CB8AC3E}">
        <p14:creationId xmlns:p14="http://schemas.microsoft.com/office/powerpoint/2010/main" val="3701217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C4DF2D8-482C-B7E3-BE1E-BC89A395095E}"/>
              </a:ext>
            </a:extLst>
          </p:cNvPr>
          <p:cNvPicPr preferRelativeResize="0">
            <a:picLocks noChangeAspect="1"/>
          </p:cNvPicPr>
          <p:nvPr/>
        </p:nvPicPr>
        <p:blipFill>
          <a:blip r:embed="rId2"/>
          <a:stretch>
            <a:fillRect/>
          </a:stretch>
        </p:blipFill>
        <p:spPr>
          <a:xfrm>
            <a:off x="1397541" y="771550"/>
            <a:ext cx="6348918" cy="3996000"/>
          </a:xfrm>
          <a:prstGeom prst="rect">
            <a:avLst/>
          </a:prstGeom>
        </p:spPr>
      </p:pic>
      <p:sp>
        <p:nvSpPr>
          <p:cNvPr id="2" name="Espace réservé de la date 1"/>
          <p:cNvSpPr>
            <a:spLocks noGrp="1"/>
          </p:cNvSpPr>
          <p:nvPr>
            <p:ph type="dt" sz="half" idx="10"/>
          </p:nvPr>
        </p:nvSpPr>
        <p:spPr/>
        <p:txBody>
          <a:bodyPr/>
          <a:lstStyle/>
          <a:p>
            <a:pPr algn="r"/>
            <a:r>
              <a:rPr lang="fr-FR" cap="all">
                <a:solidFill>
                  <a:srgbClr val="00006D"/>
                </a:solidFill>
              </a:rPr>
              <a:t>2025-2026</a:t>
            </a:r>
            <a:endParaRPr lang="fr-FR" cap="all" dirty="0">
              <a:solidFill>
                <a:srgbClr val="00006D"/>
              </a:solidFill>
            </a:endParaRPr>
          </a:p>
        </p:txBody>
      </p:sp>
      <p:sp>
        <p:nvSpPr>
          <p:cNvPr id="6" name="Rectangle 5"/>
          <p:cNvSpPr/>
          <p:nvPr/>
        </p:nvSpPr>
        <p:spPr>
          <a:xfrm>
            <a:off x="2777907" y="2499742"/>
            <a:ext cx="5034454" cy="480131"/>
          </a:xfrm>
          <a:prstGeom prst="rect">
            <a:avLst/>
          </a:prstGeom>
        </p:spPr>
        <p:txBody>
          <a:bodyPr wrap="square">
            <a:spAutoFit/>
          </a:bodyPr>
          <a:lstStyle/>
          <a:p>
            <a:pPr defTabSz="1219170">
              <a:lnSpc>
                <a:spcPct val="90000"/>
              </a:lnSpc>
              <a:spcBef>
                <a:spcPct val="0"/>
              </a:spcBef>
            </a:pPr>
            <a:r>
              <a:rPr lang="fr-FR" sz="1400" b="1" dirty="0">
                <a:solidFill>
                  <a:schemeClr val="tx2">
                    <a:lumMod val="75000"/>
                  </a:schemeClr>
                </a:solidFill>
                <a:latin typeface="Marianne" panose="02000000000000000000" pitchFamily="2" charset="0"/>
              </a:rPr>
              <a:t>À partir de la date indiquée par le chef d’établissement vous pourrez vous connecter au service Orientation.</a:t>
            </a:r>
            <a:endParaRPr lang="fr-FR" sz="1400" dirty="0"/>
          </a:p>
        </p:txBody>
      </p:sp>
      <p:sp>
        <p:nvSpPr>
          <p:cNvPr id="9" name="Rectangle 8"/>
          <p:cNvSpPr/>
          <p:nvPr/>
        </p:nvSpPr>
        <p:spPr>
          <a:xfrm>
            <a:off x="5312970" y="82283"/>
            <a:ext cx="3744416" cy="276999"/>
          </a:xfrm>
          <a:prstGeom prst="rect">
            <a:avLst/>
          </a:prstGeom>
        </p:spPr>
        <p:txBody>
          <a:bodyPr wrap="square">
            <a:spAutoFit/>
          </a:bodyPr>
          <a:lstStyle/>
          <a:p>
            <a:r>
              <a:rPr lang="fr-FR" sz="1200" b="1" dirty="0">
                <a:solidFill>
                  <a:srgbClr val="00006D"/>
                </a:solidFill>
                <a:latin typeface="Marianne" panose="02000000000000000000" pitchFamily="2" charset="0"/>
              </a:rPr>
              <a:t>Connectez vous au service en ligne Orientation</a:t>
            </a:r>
            <a:endParaRPr lang="fr-FR" sz="1200" b="1" dirty="0">
              <a:solidFill>
                <a:srgbClr val="00006D"/>
              </a:solidFill>
            </a:endParaRPr>
          </a:p>
        </p:txBody>
      </p:sp>
    </p:spTree>
    <p:extLst>
      <p:ext uri="{BB962C8B-B14F-4D97-AF65-F5344CB8AC3E}">
        <p14:creationId xmlns:p14="http://schemas.microsoft.com/office/powerpoint/2010/main" val="16512832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a:solidFill>
                  <a:srgbClr val="00006D"/>
                </a:solidFill>
              </a:rPr>
              <a:t>2025-2026</a:t>
            </a:r>
            <a:endParaRPr lang="fr-FR" cap="all" dirty="0">
              <a:solidFill>
                <a:srgbClr val="00006D"/>
              </a:solidFill>
            </a:endParaRPr>
          </a:p>
        </p:txBody>
      </p:sp>
      <p:sp>
        <p:nvSpPr>
          <p:cNvPr id="8" name="ZoneTexte 7"/>
          <p:cNvSpPr txBox="1"/>
          <p:nvPr/>
        </p:nvSpPr>
        <p:spPr>
          <a:xfrm>
            <a:off x="1" y="1101481"/>
            <a:ext cx="9143999" cy="3498394"/>
          </a:xfrm>
          <a:prstGeom prst="rect">
            <a:avLst/>
          </a:prstGeom>
          <a:solidFill>
            <a:srgbClr val="475E9F"/>
          </a:solidFill>
        </p:spPr>
        <p:txBody>
          <a:bodyPr wrap="square" rtlCol="0">
            <a:spAutoFit/>
          </a:bodyPr>
          <a:lstStyle/>
          <a:p>
            <a:endParaRPr lang="fr-FR" sz="3200" b="1" dirty="0">
              <a:solidFill>
                <a:schemeClr val="bg1"/>
              </a:solidFill>
            </a:endParaRPr>
          </a:p>
          <a:p>
            <a:endParaRPr lang="fr-FR" sz="3200" b="1" dirty="0">
              <a:solidFill>
                <a:schemeClr val="bg1"/>
              </a:solidFill>
            </a:endParaRPr>
          </a:p>
          <a:p>
            <a:r>
              <a:rPr lang="fr-FR" sz="3200" b="1" dirty="0">
                <a:solidFill>
                  <a:schemeClr val="bg1"/>
                </a:solidFill>
                <a:latin typeface="Marianne" panose="02000000000000000000" pitchFamily="2" charset="0"/>
              </a:rPr>
              <a:t>Suivez les étapes pour effectuer les démarches d’orientation après la 3</a:t>
            </a:r>
            <a:r>
              <a:rPr lang="fr-FR" sz="3200" b="1" baseline="30000" dirty="0">
                <a:solidFill>
                  <a:schemeClr val="bg1"/>
                </a:solidFill>
                <a:latin typeface="Marianne" panose="02000000000000000000" pitchFamily="2" charset="0"/>
              </a:rPr>
              <a:t>e</a:t>
            </a:r>
          </a:p>
          <a:p>
            <a:endParaRPr lang="fr-FR" sz="3200" b="1" baseline="30000" dirty="0">
              <a:solidFill>
                <a:schemeClr val="bg1"/>
              </a:solidFill>
              <a:latin typeface="Marianne" panose="02000000000000000000" pitchFamily="2" charset="0"/>
            </a:endParaRPr>
          </a:p>
          <a:p>
            <a:endParaRPr lang="fr-FR" sz="2400" dirty="0">
              <a:solidFill>
                <a:schemeClr val="bg1"/>
              </a:solidFill>
              <a:latin typeface="Marianne" panose="02000000000000000000" pitchFamily="2" charset="0"/>
            </a:endParaRPr>
          </a:p>
          <a:p>
            <a:endParaRPr lang="fr-FR" sz="2400" dirty="0">
              <a:solidFill>
                <a:schemeClr val="bg1"/>
              </a:solidFill>
              <a:latin typeface="Marianne" panose="02000000000000000000" pitchFamily="2" charset="0"/>
            </a:endParaRPr>
          </a:p>
          <a:p>
            <a:endParaRPr lang="fr-FR" sz="2400" dirty="0">
              <a:solidFill>
                <a:schemeClr val="bg1"/>
              </a:solidFill>
            </a:endParaRPr>
          </a:p>
        </p:txBody>
      </p:sp>
    </p:spTree>
    <p:extLst>
      <p:ext uri="{BB962C8B-B14F-4D97-AF65-F5344CB8AC3E}">
        <p14:creationId xmlns:p14="http://schemas.microsoft.com/office/powerpoint/2010/main" val="13281425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a:solidFill>
                  <a:srgbClr val="00006D"/>
                </a:solidFill>
              </a:rPr>
              <a:t>2025-2026</a:t>
            </a:r>
            <a:endParaRPr lang="fr-FR" cap="all" dirty="0">
              <a:solidFill>
                <a:srgbClr val="00006D"/>
              </a:solidFill>
            </a:endParaRPr>
          </a:p>
        </p:txBody>
      </p:sp>
      <p:sp>
        <p:nvSpPr>
          <p:cNvPr id="7" name="Rectangle 6"/>
          <p:cNvSpPr/>
          <p:nvPr/>
        </p:nvSpPr>
        <p:spPr>
          <a:xfrm>
            <a:off x="7901514" y="56844"/>
            <a:ext cx="1062974" cy="276999"/>
          </a:xfrm>
          <a:prstGeom prst="rect">
            <a:avLst/>
          </a:prstGeom>
        </p:spPr>
        <p:txBody>
          <a:bodyPr wrap="square">
            <a:spAutoFit/>
          </a:bodyPr>
          <a:lstStyle/>
          <a:p>
            <a:r>
              <a:rPr lang="fr-FR" sz="1200" b="1" dirty="0">
                <a:solidFill>
                  <a:srgbClr val="00006D"/>
                </a:solidFill>
                <a:latin typeface="Marianne" panose="02000000000000000000" pitchFamily="2" charset="0"/>
              </a:rPr>
              <a:t>Les étapes </a:t>
            </a:r>
          </a:p>
        </p:txBody>
      </p:sp>
      <p:sp>
        <p:nvSpPr>
          <p:cNvPr id="6" name="Rectangle 5"/>
          <p:cNvSpPr/>
          <p:nvPr/>
        </p:nvSpPr>
        <p:spPr>
          <a:xfrm>
            <a:off x="4499992" y="627534"/>
            <a:ext cx="4660966" cy="3582519"/>
          </a:xfrm>
          <a:prstGeom prst="rect">
            <a:avLst/>
          </a:prstGeom>
        </p:spPr>
        <p:txBody>
          <a:bodyPr wrap="square">
            <a:spAutoFit/>
          </a:bodyPr>
          <a:lstStyle/>
          <a:p>
            <a:pPr defTabSz="1219170">
              <a:lnSpc>
                <a:spcPct val="90000"/>
              </a:lnSpc>
              <a:spcBef>
                <a:spcPct val="0"/>
              </a:spcBef>
            </a:pPr>
            <a:r>
              <a:rPr lang="fr-FR" sz="1400" b="1" dirty="0">
                <a:solidFill>
                  <a:srgbClr val="00006D"/>
                </a:solidFill>
                <a:latin typeface="Marianne" panose="02000000000000000000" pitchFamily="2" charset="0"/>
              </a:rPr>
              <a:t>Suivez ces étapes successives pour effectuer les démarches d’orientation après la 3</a:t>
            </a:r>
            <a:r>
              <a:rPr lang="fr-FR" sz="1400" b="1" baseline="30000" dirty="0">
                <a:solidFill>
                  <a:srgbClr val="00006D"/>
                </a:solidFill>
                <a:latin typeface="Marianne" panose="02000000000000000000" pitchFamily="2" charset="0"/>
              </a:rPr>
              <a:t>e</a:t>
            </a:r>
            <a:r>
              <a:rPr lang="fr-FR" sz="1400" b="1" dirty="0">
                <a:solidFill>
                  <a:srgbClr val="00006D"/>
                </a:solidFill>
                <a:latin typeface="Marianne" panose="02000000000000000000" pitchFamily="2" charset="0"/>
              </a:rPr>
              <a:t> pour la rentrée 2026 :</a:t>
            </a:r>
          </a:p>
          <a:p>
            <a:pPr defTabSz="1219170">
              <a:lnSpc>
                <a:spcPct val="90000"/>
              </a:lnSpc>
              <a:spcBef>
                <a:spcPct val="0"/>
              </a:spcBef>
            </a:pPr>
            <a:endParaRPr lang="fr-FR" sz="1400" b="1" dirty="0">
              <a:solidFill>
                <a:srgbClr val="00006D"/>
              </a:solidFill>
              <a:latin typeface="Marianne" panose="02000000000000000000" pitchFamily="2" charset="0"/>
            </a:endParaRPr>
          </a:p>
          <a:p>
            <a:pPr defTabSz="1219170">
              <a:lnSpc>
                <a:spcPct val="90000"/>
              </a:lnSpc>
              <a:spcBef>
                <a:spcPct val="0"/>
              </a:spcBef>
              <a:buClr>
                <a:srgbClr val="00006D"/>
              </a:buClr>
            </a:pPr>
            <a:r>
              <a:rPr lang="fr-FR" sz="1400" b="1" dirty="0">
                <a:solidFill>
                  <a:srgbClr val="00006D"/>
                </a:solidFill>
                <a:latin typeface="Marianne" panose="02000000000000000000" pitchFamily="2" charset="0"/>
              </a:rPr>
              <a:t>1.   Découvrez les formations</a:t>
            </a:r>
          </a:p>
          <a:p>
            <a:pPr defTabSz="1219170">
              <a:lnSpc>
                <a:spcPct val="90000"/>
              </a:lnSpc>
              <a:spcBef>
                <a:spcPct val="0"/>
              </a:spcBef>
              <a:buClr>
                <a:schemeClr val="bg2"/>
              </a:buClr>
            </a:pPr>
            <a:r>
              <a:rPr lang="fr-FR" sz="1400" b="1" dirty="0">
                <a:solidFill>
                  <a:srgbClr val="00006D"/>
                </a:solidFill>
                <a:latin typeface="Marianne" panose="02000000000000000000" pitchFamily="2" charset="0"/>
              </a:rPr>
              <a:t>2.   Formulez vos demandes</a:t>
            </a:r>
          </a:p>
          <a:p>
            <a:pPr defTabSz="1219170">
              <a:lnSpc>
                <a:spcPct val="90000"/>
              </a:lnSpc>
              <a:spcBef>
                <a:spcPct val="0"/>
              </a:spcBef>
              <a:buClr>
                <a:schemeClr val="bg2"/>
              </a:buClr>
            </a:pPr>
            <a:r>
              <a:rPr lang="fr-FR" sz="1400" b="1" dirty="0">
                <a:solidFill>
                  <a:srgbClr val="00006D"/>
                </a:solidFill>
                <a:latin typeface="Marianne" panose="02000000000000000000" pitchFamily="2" charset="0"/>
              </a:rPr>
              <a:t>3.   Répondez aux propositions d’orientation </a:t>
            </a:r>
          </a:p>
          <a:p>
            <a:pPr defTabSz="1219170">
              <a:lnSpc>
                <a:spcPct val="90000"/>
              </a:lnSpc>
              <a:spcBef>
                <a:spcPct val="0"/>
              </a:spcBef>
              <a:buClr>
                <a:schemeClr val="bg2"/>
              </a:buClr>
            </a:pPr>
            <a:r>
              <a:rPr lang="fr-FR" sz="1400" b="1" dirty="0">
                <a:solidFill>
                  <a:srgbClr val="00006D"/>
                </a:solidFill>
                <a:latin typeface="Marianne" panose="02000000000000000000" pitchFamily="2" charset="0"/>
              </a:rPr>
              <a:t>4.   Consultez les résultats d’admission</a:t>
            </a:r>
          </a:p>
          <a:p>
            <a:pPr defTabSz="1219170">
              <a:lnSpc>
                <a:spcPct val="90000"/>
              </a:lnSpc>
              <a:spcBef>
                <a:spcPct val="0"/>
              </a:spcBef>
              <a:buClr>
                <a:schemeClr val="bg2"/>
              </a:buClr>
            </a:pPr>
            <a:r>
              <a:rPr lang="fr-FR" sz="1400" b="1" dirty="0">
                <a:solidFill>
                  <a:srgbClr val="00006D"/>
                </a:solidFill>
                <a:latin typeface="Marianne" panose="02000000000000000000" pitchFamily="2" charset="0"/>
              </a:rPr>
              <a:t>5.   Procédez à l’inscription dans l’établissement    d’admission</a:t>
            </a:r>
          </a:p>
          <a:p>
            <a:pPr defTabSz="1219170">
              <a:lnSpc>
                <a:spcPct val="90000"/>
              </a:lnSpc>
              <a:spcBef>
                <a:spcPct val="0"/>
              </a:spcBef>
            </a:pPr>
            <a:endParaRPr lang="fr-FR" sz="1400" b="1" dirty="0">
              <a:solidFill>
                <a:srgbClr val="00006D"/>
              </a:solidFill>
              <a:latin typeface="Marianne" panose="02000000000000000000" pitchFamily="2" charset="0"/>
            </a:endParaRPr>
          </a:p>
          <a:p>
            <a:pPr defTabSz="1219170">
              <a:lnSpc>
                <a:spcPct val="90000"/>
              </a:lnSpc>
              <a:spcBef>
                <a:spcPct val="0"/>
              </a:spcBef>
            </a:pPr>
            <a:endParaRPr lang="fr-FR" sz="1400" b="1" dirty="0">
              <a:solidFill>
                <a:srgbClr val="00006D"/>
              </a:solidFill>
              <a:latin typeface="Marianne" panose="02000000000000000000" pitchFamily="2" charset="0"/>
              <a:cs typeface="Arial" panose="020B0604020202020204" pitchFamily="34" charset="0"/>
            </a:endParaRPr>
          </a:p>
          <a:p>
            <a:pPr defTabSz="1219170">
              <a:lnSpc>
                <a:spcPct val="90000"/>
              </a:lnSpc>
              <a:spcBef>
                <a:spcPct val="0"/>
              </a:spcBef>
            </a:pPr>
            <a:r>
              <a:rPr lang="fr-FR" sz="1400" b="1" dirty="0">
                <a:solidFill>
                  <a:srgbClr val="00006D"/>
                </a:solidFill>
                <a:latin typeface="Marianne" panose="02000000000000000000" pitchFamily="2" charset="0"/>
                <a:cs typeface="Arial" panose="020B0604020202020204" pitchFamily="34" charset="0"/>
              </a:rPr>
              <a:t>Les boutons sont activés successivement un par un en fonction de la progression du calendrier pour chacune des étapes.</a:t>
            </a:r>
            <a:endParaRPr lang="fr-FR" sz="1400" b="1" dirty="0">
              <a:solidFill>
                <a:schemeClr val="tx2">
                  <a:lumMod val="75000"/>
                </a:schemeClr>
              </a:solidFill>
              <a:latin typeface="Marianne" panose="02000000000000000000" pitchFamily="2" charset="0"/>
              <a:cs typeface="Arial" panose="020B0604020202020204" pitchFamily="34" charset="0"/>
            </a:endParaRPr>
          </a:p>
          <a:p>
            <a:pPr defTabSz="1219170">
              <a:lnSpc>
                <a:spcPct val="90000"/>
              </a:lnSpc>
              <a:spcBef>
                <a:spcPct val="0"/>
              </a:spcBef>
            </a:pPr>
            <a:r>
              <a:rPr lang="fr-FR" sz="1400" b="1" dirty="0">
                <a:solidFill>
                  <a:schemeClr val="tx2">
                    <a:lumMod val="75000"/>
                  </a:schemeClr>
                </a:solidFill>
                <a:latin typeface="Marianne" panose="02000000000000000000" pitchFamily="2" charset="0"/>
              </a:rPr>
              <a:t> </a:t>
            </a:r>
            <a:br>
              <a:rPr lang="fr-FR" sz="1400" b="1" dirty="0">
                <a:solidFill>
                  <a:schemeClr val="tx2">
                    <a:lumMod val="75000"/>
                  </a:schemeClr>
                </a:solidFill>
                <a:latin typeface="Marianne" panose="02000000000000000000" pitchFamily="2" charset="0"/>
              </a:rPr>
            </a:br>
            <a:br>
              <a:rPr lang="fr-FR" sz="1400" b="1" dirty="0">
                <a:solidFill>
                  <a:srgbClr val="31849B"/>
                </a:solidFill>
                <a:latin typeface="Marianne" panose="02000000000000000000" pitchFamily="2" charset="0"/>
              </a:rPr>
            </a:br>
            <a:endParaRPr lang="fr-FR" sz="1400" dirty="0"/>
          </a:p>
        </p:txBody>
      </p:sp>
      <p:pic>
        <p:nvPicPr>
          <p:cNvPr id="5" name="Image 4">
            <a:extLst>
              <a:ext uri="{FF2B5EF4-FFF2-40B4-BE49-F238E27FC236}">
                <a16:creationId xmlns:a16="http://schemas.microsoft.com/office/drawing/2014/main" id="{BBB11344-9D83-5560-6955-C5890043F726}"/>
              </a:ext>
            </a:extLst>
          </p:cNvPr>
          <p:cNvPicPr>
            <a:picLocks noChangeAspect="1"/>
          </p:cNvPicPr>
          <p:nvPr/>
        </p:nvPicPr>
        <p:blipFill>
          <a:blip r:embed="rId2"/>
          <a:stretch>
            <a:fillRect/>
          </a:stretch>
        </p:blipFill>
        <p:spPr>
          <a:xfrm>
            <a:off x="1270000" y="14982"/>
            <a:ext cx="3302000" cy="5143500"/>
          </a:xfrm>
          <a:prstGeom prst="rect">
            <a:avLst/>
          </a:prstGeom>
        </p:spPr>
      </p:pic>
    </p:spTree>
    <p:extLst>
      <p:ext uri="{BB962C8B-B14F-4D97-AF65-F5344CB8AC3E}">
        <p14:creationId xmlns:p14="http://schemas.microsoft.com/office/powerpoint/2010/main" val="23005960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a:solidFill>
                  <a:srgbClr val="00006D"/>
                </a:solidFill>
              </a:rPr>
              <a:t>2025-2026</a:t>
            </a:r>
            <a:endParaRPr lang="fr-FR" cap="all" dirty="0">
              <a:solidFill>
                <a:srgbClr val="00006D"/>
              </a:solidFill>
            </a:endParaRPr>
          </a:p>
        </p:txBody>
      </p:sp>
      <p:sp>
        <p:nvSpPr>
          <p:cNvPr id="8" name="ZoneTexte 7"/>
          <p:cNvSpPr txBox="1"/>
          <p:nvPr/>
        </p:nvSpPr>
        <p:spPr>
          <a:xfrm>
            <a:off x="1" y="1412776"/>
            <a:ext cx="9143999" cy="3293209"/>
          </a:xfrm>
          <a:prstGeom prst="rect">
            <a:avLst/>
          </a:prstGeom>
          <a:solidFill>
            <a:srgbClr val="475E9F"/>
          </a:solidFill>
        </p:spPr>
        <p:txBody>
          <a:bodyPr wrap="square" rtlCol="0">
            <a:spAutoFit/>
          </a:bodyPr>
          <a:lstStyle/>
          <a:p>
            <a:endParaRPr lang="fr-FR" sz="3200" b="1" dirty="0">
              <a:solidFill>
                <a:schemeClr val="bg1"/>
              </a:solidFill>
            </a:endParaRPr>
          </a:p>
          <a:p>
            <a:endParaRPr lang="fr-FR" sz="3200" b="1" dirty="0">
              <a:solidFill>
                <a:schemeClr val="bg1"/>
              </a:solidFill>
            </a:endParaRPr>
          </a:p>
          <a:p>
            <a:r>
              <a:rPr lang="fr-FR" sz="3200" b="1" dirty="0">
                <a:solidFill>
                  <a:schemeClr val="bg1"/>
                </a:solidFill>
                <a:latin typeface="Marianne" panose="02000000000000000000" pitchFamily="2" charset="0"/>
              </a:rPr>
              <a:t>Découvrez les formations </a:t>
            </a:r>
          </a:p>
          <a:p>
            <a:r>
              <a:rPr lang="fr-FR" sz="3200" b="1" dirty="0">
                <a:solidFill>
                  <a:schemeClr val="bg1"/>
                </a:solidFill>
                <a:latin typeface="Marianne" panose="02000000000000000000" pitchFamily="2" charset="0"/>
              </a:rPr>
              <a:t>et formulez vos demandes</a:t>
            </a:r>
          </a:p>
          <a:p>
            <a:r>
              <a:rPr lang="fr-FR" sz="3200" b="1" dirty="0">
                <a:solidFill>
                  <a:schemeClr val="bg1"/>
                </a:solidFill>
                <a:latin typeface="Marianne" panose="02000000000000000000" pitchFamily="2" charset="0"/>
              </a:rPr>
              <a:t> </a:t>
            </a:r>
            <a:endParaRPr lang="fr-FR" sz="2400" dirty="0">
              <a:solidFill>
                <a:schemeClr val="bg1"/>
              </a:solidFill>
              <a:latin typeface="Marianne" panose="02000000000000000000" pitchFamily="2" charset="0"/>
            </a:endParaRPr>
          </a:p>
          <a:p>
            <a:endParaRPr lang="fr-FR" sz="2400" dirty="0">
              <a:solidFill>
                <a:schemeClr val="bg1"/>
              </a:solidFill>
              <a:latin typeface="Marianne" panose="02000000000000000000" pitchFamily="2" charset="0"/>
            </a:endParaRPr>
          </a:p>
          <a:p>
            <a:endParaRPr lang="fr-FR" sz="2400" dirty="0">
              <a:solidFill>
                <a:srgbClr val="435997"/>
              </a:solidFill>
              <a:latin typeface="Marianne" panose="02000000000000000000" pitchFamily="2" charset="0"/>
            </a:endParaRPr>
          </a:p>
        </p:txBody>
      </p:sp>
    </p:spTree>
    <p:extLst>
      <p:ext uri="{BB962C8B-B14F-4D97-AF65-F5344CB8AC3E}">
        <p14:creationId xmlns:p14="http://schemas.microsoft.com/office/powerpoint/2010/main" val="3155621993"/>
      </p:ext>
    </p:extLst>
  </p:cSld>
  <p:clrMapOvr>
    <a:masterClrMapping/>
  </p:clrMapOvr>
</p:sld>
</file>

<file path=ppt/theme/theme1.xml><?xml version="1.0" encoding="utf-8"?>
<a:theme xmlns:a="http://schemas.openxmlformats.org/drawingml/2006/main" name="MINISTÈR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Personnalisé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_ministeriel_marianne" id="{5F0B8B09-9A99-4083-B883-79F2388C6E1D}" vid="{F8005780-5DEF-4BE0-805B-EA49FB1EABC6}"/>
    </a:ext>
  </a:extLst>
</a:theme>
</file>

<file path=ppt/theme/theme2.xml><?xml version="1.0" encoding="utf-8"?>
<a:theme xmlns:a="http://schemas.openxmlformats.org/drawingml/2006/main" name="1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A711CBDF24E87429AD9C0273156F54A" ma:contentTypeVersion="1" ma:contentTypeDescription="Crée un document." ma:contentTypeScope="" ma:versionID="2e7c5aa9ef5d81659d4bf2e92a6f29ee">
  <xsd:schema xmlns:xsd="http://www.w3.org/2001/XMLSchema" xmlns:xs="http://www.w3.org/2001/XMLSchema" xmlns:p="http://schemas.microsoft.com/office/2006/metadata/properties" xmlns:ns1="http://schemas.microsoft.com/sharepoint/v3" targetNamespace="http://schemas.microsoft.com/office/2006/metadata/properties" ma:root="true" ma:fieldsID="e407a0f58931eb9b8f607584e4edce49"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Date de début de planification" ma:description="" ma:hidden="true" ma:internalName="PublishingStartDate">
      <xsd:simpleType>
        <xsd:restriction base="dms:Unknown"/>
      </xsd:simpleType>
    </xsd:element>
    <xsd:element name="PublishingExpirationDate" ma:index="9" nillable="true" ma:displayName="Date de fin de planification"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4B279A5-87A2-445D-95C3-916EB9C5F0E3}">
  <ds:schemaRefs>
    <ds:schemaRef ds:uri="http://schemas.microsoft.com/sharepoint/v3"/>
    <ds:schemaRef ds:uri="http://purl.org/dc/terms/"/>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4D416C5A-7AEB-4464-B116-D5E8F5627C91}">
  <ds:schemaRefs>
    <ds:schemaRef ds:uri="http://schemas.microsoft.com/sharepoint/v3/contenttype/forms"/>
  </ds:schemaRefs>
</ds:datastoreItem>
</file>

<file path=customXml/itemProps3.xml><?xml version="1.0" encoding="utf-8"?>
<ds:datastoreItem xmlns:ds="http://schemas.openxmlformats.org/officeDocument/2006/customXml" ds:itemID="{AD5A41BC-8BF4-4C98-B546-0CA0C6D7D4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MINISTÈRIEL</Template>
  <TotalTime>1371</TotalTime>
  <Words>784</Words>
  <Application>Microsoft Office PowerPoint</Application>
  <PresentationFormat>Affichage à l'écran (16:9)</PresentationFormat>
  <Paragraphs>108</Paragraphs>
  <Slides>22</Slides>
  <Notes>0</Notes>
  <HiddenSlides>0</HiddenSlides>
  <MMClips>0</MMClips>
  <ScaleCrop>false</ScaleCrop>
  <HeadingPairs>
    <vt:vector size="6" baseType="variant">
      <vt:variant>
        <vt:lpstr>Polices utilisées</vt:lpstr>
      </vt:variant>
      <vt:variant>
        <vt:i4>4</vt:i4>
      </vt:variant>
      <vt:variant>
        <vt:lpstr>Thème</vt:lpstr>
      </vt:variant>
      <vt:variant>
        <vt:i4>5</vt:i4>
      </vt:variant>
      <vt:variant>
        <vt:lpstr>Titres des diapositives</vt:lpstr>
      </vt:variant>
      <vt:variant>
        <vt:i4>22</vt:i4>
      </vt:variant>
    </vt:vector>
  </HeadingPairs>
  <TitlesOfParts>
    <vt:vector size="31" baseType="lpstr">
      <vt:lpstr>Arial</vt:lpstr>
      <vt:lpstr>Calibri</vt:lpstr>
      <vt:lpstr>Calibri Light</vt:lpstr>
      <vt:lpstr>Marianne</vt:lpstr>
      <vt:lpstr>MINISTÈRIEL</vt:lpstr>
      <vt:lpstr>1_Conception personnalisée</vt:lpstr>
      <vt:lpstr>3_Conception personnalisée</vt:lpstr>
      <vt:lpstr>Conception personnalisée</vt:lpstr>
      <vt:lpstr>2_Conception personnalisée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Dès le vendredi 3 avril vous pouvez consulter l’offre de formation 2026. </vt:lpstr>
      <vt:lpstr>Vous pouvez accéder directement aux offres de seconde générale et technologique correspondant à votre lycée de secteur ou explorer les formations professionnelles par domaines.  Un seul des représentants légaux de l’élève peut faire la saisie des demandes. En cas de difficulté vous pouvez vous adresser à votre établissement.</vt:lpstr>
      <vt:lpstr>Présentation PowerPoint</vt:lpstr>
      <vt:lpstr>Présentation PowerPoint</vt:lpstr>
      <vt:lpstr> Une fois enregistrées, vos demandes sont envoyées :  -  à l’établissement pour que le conseil de classe examine les choix d’orientation ;  -  à l’académie pour traiter l’admission.</vt:lpstr>
      <vt:lpstr>Les choix d’orientation sont déduits de vos demandes. Dans cet exemple, le conseil de classe sera informé d’un choix d’orientation en 2de générale et technologique et 1re année de CAP ou de CAP agricole.  Le récapitulatif de vos demandes vous est transmis par courriel ainsi qu’aux autres représentants légaux de l’élève. </vt:lpstr>
      <vt:lpstr>Présentation PowerPoint</vt:lpstr>
      <vt:lpstr>Le conseil de classe étudie vos choix d’orientation et il y répond par une ou plusieurs propositions d’orientation. Vous consultez ces propositions dans le service en ligne.  Si vous n’obtenez pas une proposition d’orientation dans la voie correspondant à une formation que vous avez demandée, vous ne pourrez pas y être admis.  Par exemple, si vous demandez une seconde générale et technologique dans plusieurs établissements mais que le conseil de classe n’accorde pas le passage en seconde générale et technologique, vous ne pourrez être admis dans aucune classe de seconde générale et technologique quel que soit l’établissement.  L’affectation au lycée tient donc compte de la décision d’orientation du conseil de classe, ainsi que du nombre de places disponibles dans chaque offre de formation.  Si vous avez des questions ou des difficultés vous pouvez vous adresser à votre établissement.</vt:lpstr>
      <vt:lpstr>Présentation PowerPoint</vt:lpstr>
      <vt:lpstr>Présentation PowerPoint</vt:lpstr>
      <vt:lpstr>Présentation PowerPoint</vt:lpstr>
      <vt:lpstr>Présentation PowerPoint</vt:lpstr>
      <vt:lpstr>Présentation PowerPoint</vt:lpstr>
    </vt:vector>
  </TitlesOfParts>
  <Manager>Client</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Client</dc:subject>
  <dc:creator>Microsoft Office User</dc:creator>
  <cp:lastModifiedBy>isabelle viellard</cp:lastModifiedBy>
  <cp:revision>107</cp:revision>
  <dcterms:created xsi:type="dcterms:W3CDTF">2020-03-05T15:21:24Z</dcterms:created>
  <dcterms:modified xsi:type="dcterms:W3CDTF">2026-03-06T15:32:56Z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0x010100AA711CBDF24E87429AD9C0273156F54A</vt:lpwstr>
  </property>
</Properties>
</file>